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omments/modernComment_131_D0CFB49F.xml" ContentType="application/vnd.ms-powerpoint.comment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omments/modernComment_137_467CF1B7.xml" ContentType="application/vnd.ms-powerpoint.comments+xml"/>
  <Override PartName="/ppt/notesSlides/notesSlide10.xml" ContentType="application/vnd.openxmlformats-officedocument.presentationml.notesSlide+xml"/>
  <Override PartName="/ppt/comments/modernComment_132_C69A3324.xml" ContentType="application/vnd.ms-powerpoint.comment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omments/modernComment_135_8936F8A0.xml" ContentType="application/vnd.ms-powerpoint.comments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omments/modernComment_138_DF78819C.xml" ContentType="application/vnd.ms-powerpoint.comments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autoCompressPictures="0">
  <p:sldMasterIdLst>
    <p:sldMasterId id="2147483648" r:id="rId4"/>
  </p:sldMasterIdLst>
  <p:notesMasterIdLst>
    <p:notesMasterId r:id="rId27"/>
  </p:notesMasterIdLst>
  <p:sldIdLst>
    <p:sldId id="273" r:id="rId5"/>
    <p:sldId id="289" r:id="rId6"/>
    <p:sldId id="287" r:id="rId7"/>
    <p:sldId id="296" r:id="rId8"/>
    <p:sldId id="302" r:id="rId9"/>
    <p:sldId id="303" r:id="rId10"/>
    <p:sldId id="304" r:id="rId11"/>
    <p:sldId id="313" r:id="rId12"/>
    <p:sldId id="297" r:id="rId13"/>
    <p:sldId id="305" r:id="rId14"/>
    <p:sldId id="307" r:id="rId15"/>
    <p:sldId id="310" r:id="rId16"/>
    <p:sldId id="311" r:id="rId17"/>
    <p:sldId id="306" r:id="rId18"/>
    <p:sldId id="290" r:id="rId19"/>
    <p:sldId id="298" r:id="rId20"/>
    <p:sldId id="293" r:id="rId21"/>
    <p:sldId id="308" r:id="rId22"/>
    <p:sldId id="309" r:id="rId23"/>
    <p:sldId id="299" r:id="rId24"/>
    <p:sldId id="295" r:id="rId25"/>
    <p:sldId id="312" r:id="rId26"/>
  </p:sldIdLst>
  <p:sldSz cx="12192000" cy="6858000"/>
  <p:notesSz cx="6858000" cy="9144000"/>
  <p:embeddedFontLst>
    <p:embeddedFont>
      <p:font typeface="Cambria Math" panose="02040503050406030204" pitchFamily="18" charset="0"/>
      <p:regular r:id="rId28"/>
    </p:embeddedFont>
  </p:embeddedFont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41DD62EC-54C4-472E-B22E-0FAD4DA52B96}">
          <p14:sldIdLst>
            <p14:sldId id="273"/>
            <p14:sldId id="289"/>
          </p14:sldIdLst>
        </p14:section>
        <p14:section name="Zusammenfassungsabschnitt" id="{BCAAD19C-8DF3-48FB-9513-31693AF97DD1}">
          <p14:sldIdLst>
            <p14:sldId id="287"/>
          </p14:sldIdLst>
        </p14:section>
        <p14:section name="The Task" id="{80288445-96CE-40D1-8776-5435340B8AF0}">
          <p14:sldIdLst>
            <p14:sldId id="296"/>
            <p14:sldId id="302"/>
            <p14:sldId id="303"/>
            <p14:sldId id="304"/>
            <p14:sldId id="313"/>
          </p14:sldIdLst>
        </p14:section>
        <p14:section name="Data and Sources" id="{B8FEF178-A39E-4FB5-A850-79CD3539B1E5}">
          <p14:sldIdLst>
            <p14:sldId id="297"/>
            <p14:sldId id="305"/>
            <p14:sldId id="307"/>
            <p14:sldId id="310"/>
            <p14:sldId id="311"/>
            <p14:sldId id="306"/>
            <p14:sldId id="290"/>
          </p14:sldIdLst>
        </p14:section>
        <p14:section name="Necessary Steps" id="{DF682820-FABA-4376-A4FA-C54B932BDDEF}">
          <p14:sldIdLst>
            <p14:sldId id="298"/>
            <p14:sldId id="293"/>
            <p14:sldId id="308"/>
            <p14:sldId id="309"/>
          </p14:sldIdLst>
        </p14:section>
        <p14:section name="Questions" id="{1696B4FB-5A31-4535-A29E-BB0A1AEB326A}">
          <p14:sldIdLst>
            <p14:sldId id="299"/>
            <p14:sldId id="295"/>
            <p14:sldId id="312"/>
          </p14:sldIdLst>
        </p14:section>
      </p14:sectionLst>
    </p:ex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33E90694-1442-A7BB-43D6-26DBE7CE977D}" name="Fassbender, Tim [RTL Tech]" initials="FT[T" userId="S::FassbenderT@netrtl.com::24d3cbd2-6a0b-4790-9d80-7411598853fe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E40CCA"/>
    <a:srgbClr val="FDB127"/>
    <a:srgbClr val="69B5F8"/>
    <a:srgbClr val="619EC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52BB028-9437-E14D-8B6B-34AC4C90AB01}" v="681" dt="2025-07-09T13:48:14.18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873"/>
    <p:restoredTop sz="85311"/>
  </p:normalViewPr>
  <p:slideViewPr>
    <p:cSldViewPr snapToGrid="0">
      <p:cViewPr varScale="1">
        <p:scale>
          <a:sx n="114" d="100"/>
          <a:sy n="114" d="100"/>
        </p:scale>
        <p:origin x="192" y="448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font" Target="fonts/font1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Relationship Id="rId35" Type="http://schemas.microsoft.com/office/2018/10/relationships/authors" Target="authors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assbender, Tim [RTL Tech]" userId="24d3cbd2-6a0b-4790-9d80-7411598853fe" providerId="ADAL" clId="{F52BB028-9437-E14D-8B6B-34AC4C90AB01}"/>
    <pc:docChg chg="undo redo custSel addSld delSld modSld sldOrd modMainMaster modSection">
      <pc:chgData name="Fassbender, Tim [RTL Tech]" userId="24d3cbd2-6a0b-4790-9d80-7411598853fe" providerId="ADAL" clId="{F52BB028-9437-E14D-8B6B-34AC4C90AB01}" dt="2025-07-09T13:48:14.180" v="5840" actId="16959"/>
      <pc:docMkLst>
        <pc:docMk/>
      </pc:docMkLst>
      <pc:sldChg chg="modSp mod">
        <pc:chgData name="Fassbender, Tim [RTL Tech]" userId="24d3cbd2-6a0b-4790-9d80-7411598853fe" providerId="ADAL" clId="{F52BB028-9437-E14D-8B6B-34AC4C90AB01}" dt="2025-07-07T16:12:11.493" v="2748" actId="20577"/>
        <pc:sldMkLst>
          <pc:docMk/>
          <pc:sldMk cId="2208112093" sldId="273"/>
        </pc:sldMkLst>
        <pc:spChg chg="mod">
          <ac:chgData name="Fassbender, Tim [RTL Tech]" userId="24d3cbd2-6a0b-4790-9d80-7411598853fe" providerId="ADAL" clId="{F52BB028-9437-E14D-8B6B-34AC4C90AB01}" dt="2025-07-07T16:12:11.493" v="2748" actId="20577"/>
          <ac:spMkLst>
            <pc:docMk/>
            <pc:sldMk cId="2208112093" sldId="273"/>
            <ac:spMk id="4" creationId="{2ACEFED9-40EF-43B7-A4E3-35A577813208}"/>
          </ac:spMkLst>
        </pc:spChg>
      </pc:sldChg>
      <pc:sldChg chg="modSp">
        <pc:chgData name="Fassbender, Tim [RTL Tech]" userId="24d3cbd2-6a0b-4790-9d80-7411598853fe" providerId="ADAL" clId="{F52BB028-9437-E14D-8B6B-34AC4C90AB01}" dt="2025-07-07T14:47:34.118" v="1347"/>
        <pc:sldMkLst>
          <pc:docMk/>
          <pc:sldMk cId="2035811941" sldId="287"/>
        </pc:sldMkLst>
        <pc:spChg chg="mod">
          <ac:chgData name="Fassbender, Tim [RTL Tech]" userId="24d3cbd2-6a0b-4790-9d80-7411598853fe" providerId="ADAL" clId="{F52BB028-9437-E14D-8B6B-34AC4C90AB01}" dt="2025-07-07T14:47:34.118" v="1347"/>
          <ac:spMkLst>
            <pc:docMk/>
            <pc:sldMk cId="2035811941" sldId="287"/>
            <ac:spMk id="3" creationId="{22CC534B-DC0A-1AB6-CC90-FDB4B08EA9FB}"/>
          </ac:spMkLst>
        </pc:spChg>
        <pc:spChg chg="mod">
          <ac:chgData name="Fassbender, Tim [RTL Tech]" userId="24d3cbd2-6a0b-4790-9d80-7411598853fe" providerId="ADAL" clId="{F52BB028-9437-E14D-8B6B-34AC4C90AB01}" dt="2025-07-07T14:47:34.118" v="1347"/>
          <ac:spMkLst>
            <pc:docMk/>
            <pc:sldMk cId="2035811941" sldId="287"/>
            <ac:spMk id="6" creationId="{EC202CB4-6DE1-B0E3-FE5C-6F68BC8E23AA}"/>
          </ac:spMkLst>
        </pc:spChg>
        <pc:spChg chg="mod">
          <ac:chgData name="Fassbender, Tim [RTL Tech]" userId="24d3cbd2-6a0b-4790-9d80-7411598853fe" providerId="ADAL" clId="{F52BB028-9437-E14D-8B6B-34AC4C90AB01}" dt="2025-07-07T14:47:34.118" v="1347"/>
          <ac:spMkLst>
            <pc:docMk/>
            <pc:sldMk cId="2035811941" sldId="287"/>
            <ac:spMk id="8" creationId="{440E5E3F-F2AE-D83C-0156-D2A5A7DF5D8B}"/>
          </ac:spMkLst>
        </pc:spChg>
      </pc:sldChg>
      <pc:sldChg chg="addSp delSp modSp mod modClrScheme chgLayout modNotesTx">
        <pc:chgData name="Fassbender, Tim [RTL Tech]" userId="24d3cbd2-6a0b-4790-9d80-7411598853fe" providerId="ADAL" clId="{F52BB028-9437-E14D-8B6B-34AC4C90AB01}" dt="2025-07-08T16:00:45.835" v="4025" actId="27636"/>
        <pc:sldMkLst>
          <pc:docMk/>
          <pc:sldMk cId="270946585" sldId="289"/>
        </pc:sldMkLst>
        <pc:spChg chg="mod ord">
          <ac:chgData name="Fassbender, Tim [RTL Tech]" userId="24d3cbd2-6a0b-4790-9d80-7411598853fe" providerId="ADAL" clId="{F52BB028-9437-E14D-8B6B-34AC4C90AB01}" dt="2025-07-08T16:00:45.835" v="4025" actId="27636"/>
          <ac:spMkLst>
            <pc:docMk/>
            <pc:sldMk cId="270946585" sldId="289"/>
            <ac:spMk id="2" creationId="{E8D88D70-C7EA-B4B3-FA32-2CE245E43306}"/>
          </ac:spMkLst>
        </pc:spChg>
        <pc:spChg chg="mod ord">
          <ac:chgData name="Fassbender, Tim [RTL Tech]" userId="24d3cbd2-6a0b-4790-9d80-7411598853fe" providerId="ADAL" clId="{F52BB028-9437-E14D-8B6B-34AC4C90AB01}" dt="2025-07-07T14:47:34.118" v="1347"/>
          <ac:spMkLst>
            <pc:docMk/>
            <pc:sldMk cId="270946585" sldId="289"/>
            <ac:spMk id="7" creationId="{6458A670-2E0C-4BFA-B2F3-6AC69172B71B}"/>
          </ac:spMkLst>
        </pc:spChg>
        <pc:spChg chg="mod ord">
          <ac:chgData name="Fassbender, Tim [RTL Tech]" userId="24d3cbd2-6a0b-4790-9d80-7411598853fe" providerId="ADAL" clId="{F52BB028-9437-E14D-8B6B-34AC4C90AB01}" dt="2025-07-07T14:47:34.118" v="1347"/>
          <ac:spMkLst>
            <pc:docMk/>
            <pc:sldMk cId="270946585" sldId="289"/>
            <ac:spMk id="8" creationId="{4AEF31D9-44B2-6D67-79A0-6B189D533453}"/>
          </ac:spMkLst>
        </pc:spChg>
      </pc:sldChg>
      <pc:sldChg chg="modSp mod ord modNotesTx">
        <pc:chgData name="Fassbender, Tim [RTL Tech]" userId="24d3cbd2-6a0b-4790-9d80-7411598853fe" providerId="ADAL" clId="{F52BB028-9437-E14D-8B6B-34AC4C90AB01}" dt="2025-07-07T14:47:34.118" v="1347"/>
        <pc:sldMkLst>
          <pc:docMk/>
          <pc:sldMk cId="2522764194" sldId="290"/>
        </pc:sldMkLst>
        <pc:spChg chg="mod">
          <ac:chgData name="Fassbender, Tim [RTL Tech]" userId="24d3cbd2-6a0b-4790-9d80-7411598853fe" providerId="ADAL" clId="{F52BB028-9437-E14D-8B6B-34AC4C90AB01}" dt="2025-07-07T14:47:34.118" v="1347"/>
          <ac:spMkLst>
            <pc:docMk/>
            <pc:sldMk cId="2522764194" sldId="290"/>
            <ac:spMk id="2" creationId="{349A7343-55D3-8D61-61B8-E1117C15236B}"/>
          </ac:spMkLst>
        </pc:spChg>
        <pc:spChg chg="mod">
          <ac:chgData name="Fassbender, Tim [RTL Tech]" userId="24d3cbd2-6a0b-4790-9d80-7411598853fe" providerId="ADAL" clId="{F52BB028-9437-E14D-8B6B-34AC4C90AB01}" dt="2025-07-07T14:47:34.118" v="1347"/>
          <ac:spMkLst>
            <pc:docMk/>
            <pc:sldMk cId="2522764194" sldId="290"/>
            <ac:spMk id="3" creationId="{0FEB47F2-8220-37D3-697E-3C92931231E4}"/>
          </ac:spMkLst>
        </pc:spChg>
        <pc:spChg chg="mod">
          <ac:chgData name="Fassbender, Tim [RTL Tech]" userId="24d3cbd2-6a0b-4790-9d80-7411598853fe" providerId="ADAL" clId="{F52BB028-9437-E14D-8B6B-34AC4C90AB01}" dt="2025-07-07T14:47:34.118" v="1347"/>
          <ac:spMkLst>
            <pc:docMk/>
            <pc:sldMk cId="2522764194" sldId="290"/>
            <ac:spMk id="4" creationId="{9360AE92-F006-E170-0D30-D839C06D3981}"/>
          </ac:spMkLst>
        </pc:spChg>
        <pc:spChg chg="mod">
          <ac:chgData name="Fassbender, Tim [RTL Tech]" userId="24d3cbd2-6a0b-4790-9d80-7411598853fe" providerId="ADAL" clId="{F52BB028-9437-E14D-8B6B-34AC4C90AB01}" dt="2025-07-07T14:47:34.118" v="1347"/>
          <ac:spMkLst>
            <pc:docMk/>
            <pc:sldMk cId="2522764194" sldId="290"/>
            <ac:spMk id="5" creationId="{6099E540-13CD-DCFD-B65E-1282DE53039B}"/>
          </ac:spMkLst>
        </pc:spChg>
      </pc:sldChg>
      <pc:sldChg chg="modSp del">
        <pc:chgData name="Fassbender, Tim [RTL Tech]" userId="24d3cbd2-6a0b-4790-9d80-7411598853fe" providerId="ADAL" clId="{F52BB028-9437-E14D-8B6B-34AC4C90AB01}" dt="2025-07-07T15:06:58.980" v="2117" actId="2696"/>
        <pc:sldMkLst>
          <pc:docMk/>
          <pc:sldMk cId="2779924141" sldId="291"/>
        </pc:sldMkLst>
      </pc:sldChg>
      <pc:sldChg chg="modSp del">
        <pc:chgData name="Fassbender, Tim [RTL Tech]" userId="24d3cbd2-6a0b-4790-9d80-7411598853fe" providerId="ADAL" clId="{F52BB028-9437-E14D-8B6B-34AC4C90AB01}" dt="2025-07-07T15:02:30.648" v="1995" actId="2696"/>
        <pc:sldMkLst>
          <pc:docMk/>
          <pc:sldMk cId="1159831783" sldId="292"/>
        </pc:sldMkLst>
      </pc:sldChg>
      <pc:sldChg chg="addSp delSp modSp mod modClrScheme chgLayout">
        <pc:chgData name="Fassbender, Tim [RTL Tech]" userId="24d3cbd2-6a0b-4790-9d80-7411598853fe" providerId="ADAL" clId="{F52BB028-9437-E14D-8B6B-34AC4C90AB01}" dt="2025-07-09T13:41:50.647" v="5690" actId="20577"/>
        <pc:sldMkLst>
          <pc:docMk/>
          <pc:sldMk cId="3977173555" sldId="293"/>
        </pc:sldMkLst>
        <pc:spChg chg="add del mod">
          <ac:chgData name="Fassbender, Tim [RTL Tech]" userId="24d3cbd2-6a0b-4790-9d80-7411598853fe" providerId="ADAL" clId="{F52BB028-9437-E14D-8B6B-34AC4C90AB01}" dt="2025-07-09T13:38:27.891" v="5611" actId="47"/>
          <ac:spMkLst>
            <pc:docMk/>
            <pc:sldMk cId="3977173555" sldId="293"/>
            <ac:spMk id="2" creationId="{185CC449-E69E-8B03-11E7-09B5F8407478}"/>
          </ac:spMkLst>
        </pc:spChg>
        <pc:spChg chg="mod ord">
          <ac:chgData name="Fassbender, Tim [RTL Tech]" userId="24d3cbd2-6a0b-4790-9d80-7411598853fe" providerId="ADAL" clId="{F52BB028-9437-E14D-8B6B-34AC4C90AB01}" dt="2025-07-07T15:07:55.413" v="2119" actId="700"/>
          <ac:spMkLst>
            <pc:docMk/>
            <pc:sldMk cId="3977173555" sldId="293"/>
            <ac:spMk id="3" creationId="{63BF5598-78EC-B05E-E110-E095D6BAA4C0}"/>
          </ac:spMkLst>
        </pc:spChg>
        <pc:spChg chg="mod ord">
          <ac:chgData name="Fassbender, Tim [RTL Tech]" userId="24d3cbd2-6a0b-4790-9d80-7411598853fe" providerId="ADAL" clId="{F52BB028-9437-E14D-8B6B-34AC4C90AB01}" dt="2025-07-07T15:07:55.413" v="2119" actId="700"/>
          <ac:spMkLst>
            <pc:docMk/>
            <pc:sldMk cId="3977173555" sldId="293"/>
            <ac:spMk id="4" creationId="{F7869161-D33A-F750-1B9C-C21DB2CD1D84}"/>
          </ac:spMkLst>
        </pc:spChg>
        <pc:spChg chg="mod ord">
          <ac:chgData name="Fassbender, Tim [RTL Tech]" userId="24d3cbd2-6a0b-4790-9d80-7411598853fe" providerId="ADAL" clId="{F52BB028-9437-E14D-8B6B-34AC4C90AB01}" dt="2025-07-07T15:07:55.413" v="2119" actId="700"/>
          <ac:spMkLst>
            <pc:docMk/>
            <pc:sldMk cId="3977173555" sldId="293"/>
            <ac:spMk id="5" creationId="{D8E77E0C-9C0B-F78E-280A-12812C892FC9}"/>
          </ac:spMkLst>
        </pc:spChg>
        <pc:spChg chg="add mod">
          <ac:chgData name="Fassbender, Tim [RTL Tech]" userId="24d3cbd2-6a0b-4790-9d80-7411598853fe" providerId="ADAL" clId="{F52BB028-9437-E14D-8B6B-34AC4C90AB01}" dt="2025-07-09T13:40:54.454" v="5686" actId="113"/>
          <ac:spMkLst>
            <pc:docMk/>
            <pc:sldMk cId="3977173555" sldId="293"/>
            <ac:spMk id="6" creationId="{336FF248-98A8-1327-2CF6-EFB4093FA9E6}"/>
          </ac:spMkLst>
        </pc:spChg>
        <pc:spChg chg="add mod ord">
          <ac:chgData name="Fassbender, Tim [RTL Tech]" userId="24d3cbd2-6a0b-4790-9d80-7411598853fe" providerId="ADAL" clId="{F52BB028-9437-E14D-8B6B-34AC4C90AB01}" dt="2025-07-09T13:41:50.647" v="5690" actId="20577"/>
          <ac:spMkLst>
            <pc:docMk/>
            <pc:sldMk cId="3977173555" sldId="293"/>
            <ac:spMk id="7" creationId="{2A80C05D-AC5C-6170-0B3D-25444C1B78F3}"/>
          </ac:spMkLst>
        </pc:spChg>
        <pc:picChg chg="add mod">
          <ac:chgData name="Fassbender, Tim [RTL Tech]" userId="24d3cbd2-6a0b-4790-9d80-7411598853fe" providerId="ADAL" clId="{F52BB028-9437-E14D-8B6B-34AC4C90AB01}" dt="2025-07-09T13:34:04.829" v="5376" actId="1076"/>
          <ac:picMkLst>
            <pc:docMk/>
            <pc:sldMk cId="3977173555" sldId="293"/>
            <ac:picMk id="11" creationId="{26420B60-69E0-9FB4-6B2B-3F16C5BEBCB5}"/>
          </ac:picMkLst>
        </pc:picChg>
      </pc:sldChg>
      <pc:sldChg chg="modSp del">
        <pc:chgData name="Fassbender, Tim [RTL Tech]" userId="24d3cbd2-6a0b-4790-9d80-7411598853fe" providerId="ADAL" clId="{F52BB028-9437-E14D-8B6B-34AC4C90AB01}" dt="2025-07-07T15:02:29.312" v="1994" actId="2696"/>
        <pc:sldMkLst>
          <pc:docMk/>
          <pc:sldMk cId="2332494217" sldId="294"/>
        </pc:sldMkLst>
      </pc:sldChg>
      <pc:sldChg chg="modSp mod modNotesTx">
        <pc:chgData name="Fassbender, Tim [RTL Tech]" userId="24d3cbd2-6a0b-4790-9d80-7411598853fe" providerId="ADAL" clId="{F52BB028-9437-E14D-8B6B-34AC4C90AB01}" dt="2025-07-07T16:47:05.618" v="3715" actId="20577"/>
        <pc:sldMkLst>
          <pc:docMk/>
          <pc:sldMk cId="3549330350" sldId="295"/>
        </pc:sldMkLst>
        <pc:spChg chg="mod">
          <ac:chgData name="Fassbender, Tim [RTL Tech]" userId="24d3cbd2-6a0b-4790-9d80-7411598853fe" providerId="ADAL" clId="{F52BB028-9437-E14D-8B6B-34AC4C90AB01}" dt="2025-07-07T15:23:53.220" v="2695" actId="20577"/>
          <ac:spMkLst>
            <pc:docMk/>
            <pc:sldMk cId="3549330350" sldId="295"/>
            <ac:spMk id="2" creationId="{B13EF785-7346-432E-28AF-6D8EA4AF8030}"/>
          </ac:spMkLst>
        </pc:spChg>
        <pc:spChg chg="mod">
          <ac:chgData name="Fassbender, Tim [RTL Tech]" userId="24d3cbd2-6a0b-4790-9d80-7411598853fe" providerId="ADAL" clId="{F52BB028-9437-E14D-8B6B-34AC4C90AB01}" dt="2025-07-07T16:22:36.263" v="2788" actId="20577"/>
          <ac:spMkLst>
            <pc:docMk/>
            <pc:sldMk cId="3549330350" sldId="295"/>
            <ac:spMk id="3" creationId="{D93A9866-A3FC-011D-1DB5-99277F2C4BBD}"/>
          </ac:spMkLst>
        </pc:spChg>
        <pc:spChg chg="mod">
          <ac:chgData name="Fassbender, Tim [RTL Tech]" userId="24d3cbd2-6a0b-4790-9d80-7411598853fe" providerId="ADAL" clId="{F52BB028-9437-E14D-8B6B-34AC4C90AB01}" dt="2025-07-07T14:47:34.118" v="1347"/>
          <ac:spMkLst>
            <pc:docMk/>
            <pc:sldMk cId="3549330350" sldId="295"/>
            <ac:spMk id="4" creationId="{F97F30DD-0329-5A9B-502D-3053F477D265}"/>
          </ac:spMkLst>
        </pc:spChg>
        <pc:spChg chg="mod">
          <ac:chgData name="Fassbender, Tim [RTL Tech]" userId="24d3cbd2-6a0b-4790-9d80-7411598853fe" providerId="ADAL" clId="{F52BB028-9437-E14D-8B6B-34AC4C90AB01}" dt="2025-07-07T14:47:34.118" v="1347"/>
          <ac:spMkLst>
            <pc:docMk/>
            <pc:sldMk cId="3549330350" sldId="295"/>
            <ac:spMk id="5" creationId="{CD31E3EF-5A19-EE86-470D-DDA029D6B336}"/>
          </ac:spMkLst>
        </pc:spChg>
      </pc:sldChg>
      <pc:sldChg chg="modSp mod">
        <pc:chgData name="Fassbender, Tim [RTL Tech]" userId="24d3cbd2-6a0b-4790-9d80-7411598853fe" providerId="ADAL" clId="{F52BB028-9437-E14D-8B6B-34AC4C90AB01}" dt="2025-07-07T14:47:34.118" v="1347"/>
        <pc:sldMkLst>
          <pc:docMk/>
          <pc:sldMk cId="2741251232" sldId="296"/>
        </pc:sldMkLst>
        <pc:spChg chg="mod">
          <ac:chgData name="Fassbender, Tim [RTL Tech]" userId="24d3cbd2-6a0b-4790-9d80-7411598853fe" providerId="ADAL" clId="{F52BB028-9437-E14D-8B6B-34AC4C90AB01}" dt="2025-07-07T14:47:34.118" v="1347"/>
          <ac:spMkLst>
            <pc:docMk/>
            <pc:sldMk cId="2741251232" sldId="296"/>
            <ac:spMk id="2" creationId="{FD1605F6-2807-45F9-4060-8D1923016229}"/>
          </ac:spMkLst>
        </pc:spChg>
        <pc:spChg chg="mod">
          <ac:chgData name="Fassbender, Tim [RTL Tech]" userId="24d3cbd2-6a0b-4790-9d80-7411598853fe" providerId="ADAL" clId="{F52BB028-9437-E14D-8B6B-34AC4C90AB01}" dt="2025-07-07T14:47:34.118" v="1347"/>
          <ac:spMkLst>
            <pc:docMk/>
            <pc:sldMk cId="2741251232" sldId="296"/>
            <ac:spMk id="3" creationId="{DBA046FD-0457-5F94-4DC6-D7CA3FE1CA83}"/>
          </ac:spMkLst>
        </pc:spChg>
        <pc:spChg chg="mod">
          <ac:chgData name="Fassbender, Tim [RTL Tech]" userId="24d3cbd2-6a0b-4790-9d80-7411598853fe" providerId="ADAL" clId="{F52BB028-9437-E14D-8B6B-34AC4C90AB01}" dt="2025-07-07T14:47:34.118" v="1347"/>
          <ac:spMkLst>
            <pc:docMk/>
            <pc:sldMk cId="2741251232" sldId="296"/>
            <ac:spMk id="4" creationId="{EE9E620A-A1B1-B15C-5B85-5E8CB2C46F64}"/>
          </ac:spMkLst>
        </pc:spChg>
      </pc:sldChg>
      <pc:sldChg chg="addSp modSp mod">
        <pc:chgData name="Fassbender, Tim [RTL Tech]" userId="24d3cbd2-6a0b-4790-9d80-7411598853fe" providerId="ADAL" clId="{F52BB028-9437-E14D-8B6B-34AC4C90AB01}" dt="2025-07-07T15:05:58.485" v="2100"/>
        <pc:sldMkLst>
          <pc:docMk/>
          <pc:sldMk cId="2662413192" sldId="297"/>
        </pc:sldMkLst>
        <pc:spChg chg="mod">
          <ac:chgData name="Fassbender, Tim [RTL Tech]" userId="24d3cbd2-6a0b-4790-9d80-7411598853fe" providerId="ADAL" clId="{F52BB028-9437-E14D-8B6B-34AC4C90AB01}" dt="2025-07-07T15:05:55.193" v="2094" actId="1076"/>
          <ac:spMkLst>
            <pc:docMk/>
            <pc:sldMk cId="2662413192" sldId="297"/>
            <ac:spMk id="2" creationId="{A1AFBAD7-644B-0821-3EB7-EA5CB6A72743}"/>
          </ac:spMkLst>
        </pc:spChg>
        <pc:spChg chg="mod">
          <ac:chgData name="Fassbender, Tim [RTL Tech]" userId="24d3cbd2-6a0b-4790-9d80-7411598853fe" providerId="ADAL" clId="{F52BB028-9437-E14D-8B6B-34AC4C90AB01}" dt="2025-07-07T14:47:34.118" v="1347"/>
          <ac:spMkLst>
            <pc:docMk/>
            <pc:sldMk cId="2662413192" sldId="297"/>
            <ac:spMk id="3" creationId="{011059E9-0E08-74C3-9E92-C6FCFD15F039}"/>
          </ac:spMkLst>
        </pc:spChg>
        <pc:spChg chg="mod">
          <ac:chgData name="Fassbender, Tim [RTL Tech]" userId="24d3cbd2-6a0b-4790-9d80-7411598853fe" providerId="ADAL" clId="{F52BB028-9437-E14D-8B6B-34AC4C90AB01}" dt="2025-07-07T14:47:34.118" v="1347"/>
          <ac:spMkLst>
            <pc:docMk/>
            <pc:sldMk cId="2662413192" sldId="297"/>
            <ac:spMk id="4" creationId="{10F1408B-94F3-33E5-84BB-D2B86D07FFAB}"/>
          </ac:spMkLst>
        </pc:spChg>
      </pc:sldChg>
      <pc:sldChg chg="modSp mod">
        <pc:chgData name="Fassbender, Tim [RTL Tech]" userId="24d3cbd2-6a0b-4790-9d80-7411598853fe" providerId="ADAL" clId="{F52BB028-9437-E14D-8B6B-34AC4C90AB01}" dt="2025-07-07T15:02:38.351" v="2003" actId="20577"/>
        <pc:sldMkLst>
          <pc:docMk/>
          <pc:sldMk cId="3532651250" sldId="298"/>
        </pc:sldMkLst>
        <pc:spChg chg="mod">
          <ac:chgData name="Fassbender, Tim [RTL Tech]" userId="24d3cbd2-6a0b-4790-9d80-7411598853fe" providerId="ADAL" clId="{F52BB028-9437-E14D-8B6B-34AC4C90AB01}" dt="2025-07-07T15:02:38.351" v="2003" actId="20577"/>
          <ac:spMkLst>
            <pc:docMk/>
            <pc:sldMk cId="3532651250" sldId="298"/>
            <ac:spMk id="2" creationId="{3645D743-0677-740D-A991-BCBF7C52DD10}"/>
          </ac:spMkLst>
        </pc:spChg>
        <pc:spChg chg="mod">
          <ac:chgData name="Fassbender, Tim [RTL Tech]" userId="24d3cbd2-6a0b-4790-9d80-7411598853fe" providerId="ADAL" clId="{F52BB028-9437-E14D-8B6B-34AC4C90AB01}" dt="2025-07-07T14:47:34.118" v="1347"/>
          <ac:spMkLst>
            <pc:docMk/>
            <pc:sldMk cId="3532651250" sldId="298"/>
            <ac:spMk id="3" creationId="{C32EB11D-4AE7-4A90-FB3E-78BD164459CB}"/>
          </ac:spMkLst>
        </pc:spChg>
        <pc:spChg chg="mod">
          <ac:chgData name="Fassbender, Tim [RTL Tech]" userId="24d3cbd2-6a0b-4790-9d80-7411598853fe" providerId="ADAL" clId="{F52BB028-9437-E14D-8B6B-34AC4C90AB01}" dt="2025-07-07T14:47:34.118" v="1347"/>
          <ac:spMkLst>
            <pc:docMk/>
            <pc:sldMk cId="3532651250" sldId="298"/>
            <ac:spMk id="4" creationId="{4077D22E-A3D4-150D-B323-BFD7A88F0B1F}"/>
          </ac:spMkLst>
        </pc:spChg>
      </pc:sldChg>
      <pc:sldChg chg="modSp mod">
        <pc:chgData name="Fassbender, Tim [RTL Tech]" userId="24d3cbd2-6a0b-4790-9d80-7411598853fe" providerId="ADAL" clId="{F52BB028-9437-E14D-8B6B-34AC4C90AB01}" dt="2025-07-07T15:19:06.639" v="2272" actId="20577"/>
        <pc:sldMkLst>
          <pc:docMk/>
          <pc:sldMk cId="925577176" sldId="299"/>
        </pc:sldMkLst>
        <pc:spChg chg="mod">
          <ac:chgData name="Fassbender, Tim [RTL Tech]" userId="24d3cbd2-6a0b-4790-9d80-7411598853fe" providerId="ADAL" clId="{F52BB028-9437-E14D-8B6B-34AC4C90AB01}" dt="2025-07-07T15:19:06.639" v="2272" actId="20577"/>
          <ac:spMkLst>
            <pc:docMk/>
            <pc:sldMk cId="925577176" sldId="299"/>
            <ac:spMk id="2" creationId="{D6FE4112-E731-1AD1-3029-24375899DC31}"/>
          </ac:spMkLst>
        </pc:spChg>
        <pc:spChg chg="mod">
          <ac:chgData name="Fassbender, Tim [RTL Tech]" userId="24d3cbd2-6a0b-4790-9d80-7411598853fe" providerId="ADAL" clId="{F52BB028-9437-E14D-8B6B-34AC4C90AB01}" dt="2025-07-07T14:47:34.118" v="1347"/>
          <ac:spMkLst>
            <pc:docMk/>
            <pc:sldMk cId="925577176" sldId="299"/>
            <ac:spMk id="3" creationId="{4BB1BB6E-7855-985E-11C2-375F71F4448B}"/>
          </ac:spMkLst>
        </pc:spChg>
        <pc:spChg chg="mod">
          <ac:chgData name="Fassbender, Tim [RTL Tech]" userId="24d3cbd2-6a0b-4790-9d80-7411598853fe" providerId="ADAL" clId="{F52BB028-9437-E14D-8B6B-34AC4C90AB01}" dt="2025-07-07T14:47:34.118" v="1347"/>
          <ac:spMkLst>
            <pc:docMk/>
            <pc:sldMk cId="925577176" sldId="299"/>
            <ac:spMk id="4" creationId="{8D140C90-293D-946A-C49D-1FCD64706E4E}"/>
          </ac:spMkLst>
        </pc:spChg>
      </pc:sldChg>
      <pc:sldChg chg="modSp del">
        <pc:chgData name="Fassbender, Tim [RTL Tech]" userId="24d3cbd2-6a0b-4790-9d80-7411598853fe" providerId="ADAL" clId="{F52BB028-9437-E14D-8B6B-34AC4C90AB01}" dt="2025-07-07T15:02:31.485" v="1996" actId="2696"/>
        <pc:sldMkLst>
          <pc:docMk/>
          <pc:sldMk cId="2211087812" sldId="301"/>
        </pc:sldMkLst>
      </pc:sldChg>
      <pc:sldChg chg="modSp mod ord modAnim">
        <pc:chgData name="Fassbender, Tim [RTL Tech]" userId="24d3cbd2-6a0b-4790-9d80-7411598853fe" providerId="ADAL" clId="{F52BB028-9437-E14D-8B6B-34AC4C90AB01}" dt="2025-07-09T12:25:30.525" v="4296" actId="20577"/>
        <pc:sldMkLst>
          <pc:docMk/>
          <pc:sldMk cId="4074168200" sldId="302"/>
        </pc:sldMkLst>
        <pc:spChg chg="mod">
          <ac:chgData name="Fassbender, Tim [RTL Tech]" userId="24d3cbd2-6a0b-4790-9d80-7411598853fe" providerId="ADAL" clId="{F52BB028-9437-E14D-8B6B-34AC4C90AB01}" dt="2025-07-09T12:25:30.525" v="4296" actId="20577"/>
          <ac:spMkLst>
            <pc:docMk/>
            <pc:sldMk cId="4074168200" sldId="302"/>
            <ac:spMk id="2" creationId="{DE30D394-1F28-11DC-CF59-D3F9EDC1A987}"/>
          </ac:spMkLst>
        </pc:spChg>
        <pc:spChg chg="mod">
          <ac:chgData name="Fassbender, Tim [RTL Tech]" userId="24d3cbd2-6a0b-4790-9d80-7411598853fe" providerId="ADAL" clId="{F52BB028-9437-E14D-8B6B-34AC4C90AB01}" dt="2025-07-07T14:47:34.118" v="1347"/>
          <ac:spMkLst>
            <pc:docMk/>
            <pc:sldMk cId="4074168200" sldId="302"/>
            <ac:spMk id="3" creationId="{3FB1D495-091B-E891-2AB2-E26BC95BF345}"/>
          </ac:spMkLst>
        </pc:spChg>
        <pc:spChg chg="mod">
          <ac:chgData name="Fassbender, Tim [RTL Tech]" userId="24d3cbd2-6a0b-4790-9d80-7411598853fe" providerId="ADAL" clId="{F52BB028-9437-E14D-8B6B-34AC4C90AB01}" dt="2025-07-07T14:47:34.118" v="1347"/>
          <ac:spMkLst>
            <pc:docMk/>
            <pc:sldMk cId="4074168200" sldId="302"/>
            <ac:spMk id="4" creationId="{E6543D26-C251-1DEC-9093-148EB84562ED}"/>
          </ac:spMkLst>
        </pc:spChg>
        <pc:spChg chg="mod">
          <ac:chgData name="Fassbender, Tim [RTL Tech]" userId="24d3cbd2-6a0b-4790-9d80-7411598853fe" providerId="ADAL" clId="{F52BB028-9437-E14D-8B6B-34AC4C90AB01}" dt="2025-07-07T14:47:34.118" v="1347"/>
          <ac:spMkLst>
            <pc:docMk/>
            <pc:sldMk cId="4074168200" sldId="302"/>
            <ac:spMk id="5" creationId="{4AF681E1-EE7C-3CC4-0DB1-AA75CBFCDA0F}"/>
          </ac:spMkLst>
        </pc:spChg>
      </pc:sldChg>
      <pc:sldChg chg="addSp modSp new mod modClrScheme modAnim chgLayout modNotesTx">
        <pc:chgData name="Fassbender, Tim [RTL Tech]" userId="24d3cbd2-6a0b-4790-9d80-7411598853fe" providerId="ADAL" clId="{F52BB028-9437-E14D-8B6B-34AC4C90AB01}" dt="2025-07-09T12:36:44.468" v="4473" actId="5793"/>
        <pc:sldMkLst>
          <pc:docMk/>
          <pc:sldMk cId="2485362356" sldId="303"/>
        </pc:sldMkLst>
        <pc:spChg chg="mod ord">
          <ac:chgData name="Fassbender, Tim [RTL Tech]" userId="24d3cbd2-6a0b-4790-9d80-7411598853fe" providerId="ADAL" clId="{F52BB028-9437-E14D-8B6B-34AC4C90AB01}" dt="2025-07-09T12:36:40.593" v="4470" actId="21"/>
          <ac:spMkLst>
            <pc:docMk/>
            <pc:sldMk cId="2485362356" sldId="303"/>
            <ac:spMk id="2" creationId="{923CD389-FAE5-3B19-D6E6-E1F4CD173EFB}"/>
          </ac:spMkLst>
        </pc:spChg>
        <pc:spChg chg="mod ord">
          <ac:chgData name="Fassbender, Tim [RTL Tech]" userId="24d3cbd2-6a0b-4790-9d80-7411598853fe" providerId="ADAL" clId="{F52BB028-9437-E14D-8B6B-34AC4C90AB01}" dt="2025-07-09T12:27:15.278" v="4297" actId="700"/>
          <ac:spMkLst>
            <pc:docMk/>
            <pc:sldMk cId="2485362356" sldId="303"/>
            <ac:spMk id="3" creationId="{43926EF9-56CB-65C5-D8B6-2103A2FE5A65}"/>
          </ac:spMkLst>
        </pc:spChg>
        <pc:spChg chg="mod ord">
          <ac:chgData name="Fassbender, Tim [RTL Tech]" userId="24d3cbd2-6a0b-4790-9d80-7411598853fe" providerId="ADAL" clId="{F52BB028-9437-E14D-8B6B-34AC4C90AB01}" dt="2025-07-09T12:27:15.278" v="4297" actId="700"/>
          <ac:spMkLst>
            <pc:docMk/>
            <pc:sldMk cId="2485362356" sldId="303"/>
            <ac:spMk id="4" creationId="{BBB73D21-9056-A440-C8B8-5762957F3F21}"/>
          </ac:spMkLst>
        </pc:spChg>
        <pc:spChg chg="mod ord">
          <ac:chgData name="Fassbender, Tim [RTL Tech]" userId="24d3cbd2-6a0b-4790-9d80-7411598853fe" providerId="ADAL" clId="{F52BB028-9437-E14D-8B6B-34AC4C90AB01}" dt="2025-07-09T12:27:15.278" v="4297" actId="700"/>
          <ac:spMkLst>
            <pc:docMk/>
            <pc:sldMk cId="2485362356" sldId="303"/>
            <ac:spMk id="5" creationId="{767CAB18-B9DC-287C-2528-A5B50298767F}"/>
          </ac:spMkLst>
        </pc:spChg>
        <pc:spChg chg="add mod ord">
          <ac:chgData name="Fassbender, Tim [RTL Tech]" userId="24d3cbd2-6a0b-4790-9d80-7411598853fe" providerId="ADAL" clId="{F52BB028-9437-E14D-8B6B-34AC4C90AB01}" dt="2025-07-09T12:36:44.468" v="4473" actId="5793"/>
          <ac:spMkLst>
            <pc:docMk/>
            <pc:sldMk cId="2485362356" sldId="303"/>
            <ac:spMk id="6" creationId="{D6BE337D-C439-A86B-2E78-2A7551B82793}"/>
          </ac:spMkLst>
        </pc:spChg>
      </pc:sldChg>
      <pc:sldChg chg="addSp delSp modSp new mod ord modNotesTx">
        <pc:chgData name="Fassbender, Tim [RTL Tech]" userId="24d3cbd2-6a0b-4790-9d80-7411598853fe" providerId="ADAL" clId="{F52BB028-9437-E14D-8B6B-34AC4C90AB01}" dt="2025-07-09T13:03:41.627" v="4979" actId="20577"/>
        <pc:sldMkLst>
          <pc:docMk/>
          <pc:sldMk cId="3510541652" sldId="304"/>
        </pc:sldMkLst>
        <pc:spChg chg="mod">
          <ac:chgData name="Fassbender, Tim [RTL Tech]" userId="24d3cbd2-6a0b-4790-9d80-7411598853fe" providerId="ADAL" clId="{F52BB028-9437-E14D-8B6B-34AC4C90AB01}" dt="2025-07-09T12:58:19.380" v="4705" actId="15"/>
          <ac:spMkLst>
            <pc:docMk/>
            <pc:sldMk cId="3510541652" sldId="304"/>
            <ac:spMk id="2" creationId="{223FE1C7-B51E-D616-243E-64C1FE99C6CD}"/>
          </ac:spMkLst>
        </pc:spChg>
        <pc:spChg chg="mod">
          <ac:chgData name="Fassbender, Tim [RTL Tech]" userId="24d3cbd2-6a0b-4790-9d80-7411598853fe" providerId="ADAL" clId="{F52BB028-9437-E14D-8B6B-34AC4C90AB01}" dt="2025-07-09T12:59:57.012" v="4707" actId="1076"/>
          <ac:spMkLst>
            <pc:docMk/>
            <pc:sldMk cId="3510541652" sldId="304"/>
            <ac:spMk id="3" creationId="{2FC90D69-19B6-AF8E-5CFF-CB5287327C00}"/>
          </ac:spMkLst>
        </pc:spChg>
        <pc:picChg chg="add del mod">
          <ac:chgData name="Fassbender, Tim [RTL Tech]" userId="24d3cbd2-6a0b-4790-9d80-7411598853fe" providerId="ADAL" clId="{F52BB028-9437-E14D-8B6B-34AC4C90AB01}" dt="2025-07-09T12:49:20.431" v="4499" actId="478"/>
          <ac:picMkLst>
            <pc:docMk/>
            <pc:sldMk cId="3510541652" sldId="304"/>
            <ac:picMk id="6" creationId="{B3E883E6-1422-100D-63DB-D7B05AD25179}"/>
          </ac:picMkLst>
        </pc:picChg>
      </pc:sldChg>
      <pc:sldChg chg="modSp new del">
        <pc:chgData name="Fassbender, Tim [RTL Tech]" userId="24d3cbd2-6a0b-4790-9d80-7411598853fe" providerId="ADAL" clId="{F52BB028-9437-E14D-8B6B-34AC4C90AB01}" dt="2025-07-07T14:44:17.722" v="1330" actId="680"/>
        <pc:sldMkLst>
          <pc:docMk/>
          <pc:sldMk cId="3524631995" sldId="304"/>
        </pc:sldMkLst>
      </pc:sldChg>
      <pc:sldChg chg="addSp delSp modSp new mod ord modCm">
        <pc:chgData name="Fassbender, Tim [RTL Tech]" userId="24d3cbd2-6a0b-4790-9d80-7411598853fe" providerId="ADAL" clId="{F52BB028-9437-E14D-8B6B-34AC4C90AB01}" dt="2025-07-09T13:17:04.051" v="5154" actId="5793"/>
        <pc:sldMkLst>
          <pc:docMk/>
          <pc:sldMk cId="3503273119" sldId="305"/>
        </pc:sldMkLst>
        <pc:spChg chg="mod">
          <ac:chgData name="Fassbender, Tim [RTL Tech]" userId="24d3cbd2-6a0b-4790-9d80-7411598853fe" providerId="ADAL" clId="{F52BB028-9437-E14D-8B6B-34AC4C90AB01}" dt="2025-07-09T13:17:04.051" v="5154" actId="5793"/>
          <ac:spMkLst>
            <pc:docMk/>
            <pc:sldMk cId="3503273119" sldId="305"/>
            <ac:spMk id="2" creationId="{5D1A8AD7-E6E9-AF08-B0F7-BBE89EF22846}"/>
          </ac:spMkLst>
        </pc:spChg>
        <pc:spChg chg="mod">
          <ac:chgData name="Fassbender, Tim [RTL Tech]" userId="24d3cbd2-6a0b-4790-9d80-7411598853fe" providerId="ADAL" clId="{F52BB028-9437-E14D-8B6B-34AC4C90AB01}" dt="2025-07-07T15:01:11.883" v="1993" actId="20577"/>
          <ac:spMkLst>
            <pc:docMk/>
            <pc:sldMk cId="3503273119" sldId="305"/>
            <ac:spMk id="3" creationId="{9E0F4F00-2CDF-B984-2F53-F43023A24FD5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Fassbender, Tim [RTL Tech]" userId="24d3cbd2-6a0b-4790-9d80-7411598853fe" providerId="ADAL" clId="{F52BB028-9437-E14D-8B6B-34AC4C90AB01}" dt="2025-07-09T13:17:02.368" v="5152" actId="20577"/>
              <pc2:cmMkLst xmlns:pc2="http://schemas.microsoft.com/office/powerpoint/2019/9/main/command">
                <pc:docMk/>
                <pc:sldMk cId="3503273119" sldId="305"/>
                <pc2:cmMk id="{126FA71B-F15D-4746-83E9-02E44DB9F878}"/>
              </pc2:cmMkLst>
            </pc226:cmChg>
          </p:ext>
        </pc:extLst>
      </pc:sldChg>
      <pc:sldChg chg="addSp delSp modSp new mod ord modNotesTx">
        <pc:chgData name="Fassbender, Tim [RTL Tech]" userId="24d3cbd2-6a0b-4790-9d80-7411598853fe" providerId="ADAL" clId="{F52BB028-9437-E14D-8B6B-34AC4C90AB01}" dt="2025-07-09T13:29:19.522" v="5373" actId="5793"/>
        <pc:sldMkLst>
          <pc:docMk/>
          <pc:sldMk cId="3331994404" sldId="306"/>
        </pc:sldMkLst>
        <pc:spChg chg="mod">
          <ac:chgData name="Fassbender, Tim [RTL Tech]" userId="24d3cbd2-6a0b-4790-9d80-7411598853fe" providerId="ADAL" clId="{F52BB028-9437-E14D-8B6B-34AC4C90AB01}" dt="2025-07-09T13:29:19.522" v="5373" actId="5793"/>
          <ac:spMkLst>
            <pc:docMk/>
            <pc:sldMk cId="3331994404" sldId="306"/>
            <ac:spMk id="2" creationId="{49F1AD24-F0F3-CC23-7650-C2F83BADEACC}"/>
          </ac:spMkLst>
        </pc:spChg>
        <pc:spChg chg="mod">
          <ac:chgData name="Fassbender, Tim [RTL Tech]" userId="24d3cbd2-6a0b-4790-9d80-7411598853fe" providerId="ADAL" clId="{F52BB028-9437-E14D-8B6B-34AC4C90AB01}" dt="2025-07-09T13:13:30.454" v="5147" actId="20577"/>
          <ac:spMkLst>
            <pc:docMk/>
            <pc:sldMk cId="3331994404" sldId="306"/>
            <ac:spMk id="3" creationId="{E929B5AA-919F-A37D-0639-2988FA8005C2}"/>
          </ac:spMkLst>
        </pc:spChg>
        <pc:picChg chg="add del mod">
          <ac:chgData name="Fassbender, Tim [RTL Tech]" userId="24d3cbd2-6a0b-4790-9d80-7411598853fe" providerId="ADAL" clId="{F52BB028-9437-E14D-8B6B-34AC4C90AB01}" dt="2025-07-09T13:06:22.191" v="4995" actId="478"/>
          <ac:picMkLst>
            <pc:docMk/>
            <pc:sldMk cId="3331994404" sldId="306"/>
            <ac:picMk id="6" creationId="{0BAC43C8-724E-EAD6-B481-66BB6C22C202}"/>
          </ac:picMkLst>
        </pc:picChg>
        <pc:picChg chg="add del mod">
          <ac:chgData name="Fassbender, Tim [RTL Tech]" userId="24d3cbd2-6a0b-4790-9d80-7411598853fe" providerId="ADAL" clId="{F52BB028-9437-E14D-8B6B-34AC4C90AB01}" dt="2025-07-08T16:12:31.764" v="4108" actId="21"/>
          <ac:picMkLst>
            <pc:docMk/>
            <pc:sldMk cId="3331994404" sldId="306"/>
            <ac:picMk id="7" creationId="{FFDFE539-093D-0CD8-0CA3-3CC679EA47D8}"/>
          </ac:picMkLst>
        </pc:picChg>
        <pc:picChg chg="add mod">
          <ac:chgData name="Fassbender, Tim [RTL Tech]" userId="24d3cbd2-6a0b-4790-9d80-7411598853fe" providerId="ADAL" clId="{F52BB028-9437-E14D-8B6B-34AC4C90AB01}" dt="2025-07-08T16:12:34.050" v="4110"/>
          <ac:picMkLst>
            <pc:docMk/>
            <pc:sldMk cId="3331994404" sldId="306"/>
            <ac:picMk id="8" creationId="{EE9079E6-7138-3E48-D1CB-A90205BE408F}"/>
          </ac:picMkLst>
        </pc:picChg>
        <pc:picChg chg="add mod">
          <ac:chgData name="Fassbender, Tim [RTL Tech]" userId="24d3cbd2-6a0b-4790-9d80-7411598853fe" providerId="ADAL" clId="{F52BB028-9437-E14D-8B6B-34AC4C90AB01}" dt="2025-07-08T16:12:38.626" v="4111"/>
          <ac:picMkLst>
            <pc:docMk/>
            <pc:sldMk cId="3331994404" sldId="306"/>
            <ac:picMk id="9" creationId="{D8175421-1656-5A45-E366-22405C6E9087}"/>
          </ac:picMkLst>
        </pc:picChg>
        <pc:picChg chg="add del mod">
          <ac:chgData name="Fassbender, Tim [RTL Tech]" userId="24d3cbd2-6a0b-4790-9d80-7411598853fe" providerId="ADAL" clId="{F52BB028-9437-E14D-8B6B-34AC4C90AB01}" dt="2025-07-09T13:06:20.245" v="4994" actId="478"/>
          <ac:picMkLst>
            <pc:docMk/>
            <pc:sldMk cId="3331994404" sldId="306"/>
            <ac:picMk id="10" creationId="{A97C7CD8-C30C-1CD3-99D5-53CF1F7F793E}"/>
          </ac:picMkLst>
        </pc:picChg>
      </pc:sldChg>
      <pc:sldChg chg="addSp delSp modSp new mod ord modNotesTx">
        <pc:chgData name="Fassbender, Tim [RTL Tech]" userId="24d3cbd2-6a0b-4790-9d80-7411598853fe" providerId="ADAL" clId="{F52BB028-9437-E14D-8B6B-34AC4C90AB01}" dt="2025-07-09T13:14:33.533" v="5149" actId="20578"/>
        <pc:sldMkLst>
          <pc:docMk/>
          <pc:sldMk cId="2310390782" sldId="307"/>
        </pc:sldMkLst>
        <pc:spChg chg="mod">
          <ac:chgData name="Fassbender, Tim [RTL Tech]" userId="24d3cbd2-6a0b-4790-9d80-7411598853fe" providerId="ADAL" clId="{F52BB028-9437-E14D-8B6B-34AC4C90AB01}" dt="2025-07-07T15:06:51.711" v="2116" actId="20577"/>
          <ac:spMkLst>
            <pc:docMk/>
            <pc:sldMk cId="2310390782" sldId="307"/>
            <ac:spMk id="3" creationId="{97EA7621-C013-B6F2-3A78-4D52EC2C35C8}"/>
          </ac:spMkLst>
        </pc:spChg>
        <pc:picChg chg="add mod">
          <ac:chgData name="Fassbender, Tim [RTL Tech]" userId="24d3cbd2-6a0b-4790-9d80-7411598853fe" providerId="ADAL" clId="{F52BB028-9437-E14D-8B6B-34AC4C90AB01}" dt="2025-07-07T16:12:56.180" v="2752" actId="1076"/>
          <ac:picMkLst>
            <pc:docMk/>
            <pc:sldMk cId="2310390782" sldId="307"/>
            <ac:picMk id="6" creationId="{D7934387-CF70-E099-8238-43AC9CD4986E}"/>
          </ac:picMkLst>
        </pc:picChg>
      </pc:sldChg>
      <pc:sldChg chg="addSp delSp modSp add del mod modNotesTx">
        <pc:chgData name="Fassbender, Tim [RTL Tech]" userId="24d3cbd2-6a0b-4790-9d80-7411598853fe" providerId="ADAL" clId="{F52BB028-9437-E14D-8B6B-34AC4C90AB01}" dt="2025-07-09T13:42:22.206" v="5693" actId="20577"/>
        <pc:sldMkLst>
          <pc:docMk/>
          <pc:sldMk cId="332456344" sldId="308"/>
        </pc:sldMkLst>
        <pc:spChg chg="add del mod">
          <ac:chgData name="Fassbender, Tim [RTL Tech]" userId="24d3cbd2-6a0b-4790-9d80-7411598853fe" providerId="ADAL" clId="{F52BB028-9437-E14D-8B6B-34AC4C90AB01}" dt="2025-07-09T13:38:57.496" v="5617"/>
          <ac:spMkLst>
            <pc:docMk/>
            <pc:sldMk cId="332456344" sldId="308"/>
            <ac:spMk id="2" creationId="{28445E4C-5156-763A-66EB-46ED328A2305}"/>
          </ac:spMkLst>
        </pc:spChg>
        <pc:spChg chg="add del">
          <ac:chgData name="Fassbender, Tim [RTL Tech]" userId="24d3cbd2-6a0b-4790-9d80-7411598853fe" providerId="ADAL" clId="{F52BB028-9437-E14D-8B6B-34AC4C90AB01}" dt="2025-07-09T13:38:34.332" v="5612" actId="478"/>
          <ac:spMkLst>
            <pc:docMk/>
            <pc:sldMk cId="332456344" sldId="308"/>
            <ac:spMk id="6" creationId="{E73D5CA8-30DB-0A93-7F02-CC8D1B28895E}"/>
          </ac:spMkLst>
        </pc:spChg>
        <pc:spChg chg="mod">
          <ac:chgData name="Fassbender, Tim [RTL Tech]" userId="24d3cbd2-6a0b-4790-9d80-7411598853fe" providerId="ADAL" clId="{F52BB028-9437-E14D-8B6B-34AC4C90AB01}" dt="2025-07-09T13:39:30.576" v="5631" actId="20577"/>
          <ac:spMkLst>
            <pc:docMk/>
            <pc:sldMk cId="332456344" sldId="308"/>
            <ac:spMk id="7" creationId="{606C49E5-D0CD-84ED-1C40-328DE749C95A}"/>
          </ac:spMkLst>
        </pc:spChg>
        <pc:spChg chg="add del mod">
          <ac:chgData name="Fassbender, Tim [RTL Tech]" userId="24d3cbd2-6a0b-4790-9d80-7411598853fe" providerId="ADAL" clId="{F52BB028-9437-E14D-8B6B-34AC4C90AB01}" dt="2025-07-09T13:39:11.115" v="5625"/>
          <ac:spMkLst>
            <pc:docMk/>
            <pc:sldMk cId="332456344" sldId="308"/>
            <ac:spMk id="8" creationId="{2C033D45-AF5F-1443-91A6-1829CACFA363}"/>
          </ac:spMkLst>
        </pc:spChg>
        <pc:spChg chg="add mod">
          <ac:chgData name="Fassbender, Tim [RTL Tech]" userId="24d3cbd2-6a0b-4790-9d80-7411598853fe" providerId="ADAL" clId="{F52BB028-9437-E14D-8B6B-34AC4C90AB01}" dt="2025-07-09T13:39:07.415" v="5623" actId="767"/>
          <ac:spMkLst>
            <pc:docMk/>
            <pc:sldMk cId="332456344" sldId="308"/>
            <ac:spMk id="9" creationId="{0F622E21-D4CE-EFF5-F13D-D347272C1A85}"/>
          </ac:spMkLst>
        </pc:spChg>
        <pc:spChg chg="add mod">
          <ac:chgData name="Fassbender, Tim [RTL Tech]" userId="24d3cbd2-6a0b-4790-9d80-7411598853fe" providerId="ADAL" clId="{F52BB028-9437-E14D-8B6B-34AC4C90AB01}" dt="2025-07-09T13:39:21.625" v="5628" actId="20577"/>
          <ac:spMkLst>
            <pc:docMk/>
            <pc:sldMk cId="332456344" sldId="308"/>
            <ac:spMk id="10" creationId="{0B825D90-D869-E228-EA24-441476F307A4}"/>
          </ac:spMkLst>
        </pc:spChg>
        <pc:picChg chg="add del mod">
          <ac:chgData name="Fassbender, Tim [RTL Tech]" userId="24d3cbd2-6a0b-4790-9d80-7411598853fe" providerId="ADAL" clId="{F52BB028-9437-E14D-8B6B-34AC4C90AB01}" dt="2025-07-07T16:19:49.967" v="2784" actId="478"/>
          <ac:picMkLst>
            <pc:docMk/>
            <pc:sldMk cId="332456344" sldId="308"/>
            <ac:picMk id="16" creationId="{BEAE128F-E4AC-8EA6-EC46-6E8FADCEBCB4}"/>
          </ac:picMkLst>
        </pc:picChg>
      </pc:sldChg>
      <pc:sldChg chg="addSp delSp modSp add mod">
        <pc:chgData name="Fassbender, Tim [RTL Tech]" userId="24d3cbd2-6a0b-4790-9d80-7411598853fe" providerId="ADAL" clId="{F52BB028-9437-E14D-8B6B-34AC4C90AB01}" dt="2025-07-09T13:39:02.299" v="5620" actId="20577"/>
        <pc:sldMkLst>
          <pc:docMk/>
          <pc:sldMk cId="2302081184" sldId="309"/>
        </pc:sldMkLst>
        <pc:spChg chg="add mod">
          <ac:chgData name="Fassbender, Tim [RTL Tech]" userId="24d3cbd2-6a0b-4790-9d80-7411598853fe" providerId="ADAL" clId="{F52BB028-9437-E14D-8B6B-34AC4C90AB01}" dt="2025-07-09T13:39:02.299" v="5620" actId="20577"/>
          <ac:spMkLst>
            <pc:docMk/>
            <pc:sldMk cId="2302081184" sldId="309"/>
            <ac:spMk id="2" creationId="{F2F83FE2-8145-5AAD-FE93-ECEAE92B5D1C}"/>
          </ac:spMkLst>
        </pc:spChg>
        <pc:spChg chg="mod">
          <ac:chgData name="Fassbender, Tim [RTL Tech]" userId="24d3cbd2-6a0b-4790-9d80-7411598853fe" providerId="ADAL" clId="{F52BB028-9437-E14D-8B6B-34AC4C90AB01}" dt="2025-07-07T16:26:54.756" v="2890" actId="1076"/>
          <ac:spMkLst>
            <pc:docMk/>
            <pc:sldMk cId="2302081184" sldId="309"/>
            <ac:spMk id="7" creationId="{9FCB8495-A374-0588-E37D-E36C4685B7A6}"/>
          </ac:spMkLst>
        </pc:spChg>
        <pc:picChg chg="add del mod">
          <ac:chgData name="Fassbender, Tim [RTL Tech]" userId="24d3cbd2-6a0b-4790-9d80-7411598853fe" providerId="ADAL" clId="{F52BB028-9437-E14D-8B6B-34AC4C90AB01}" dt="2025-07-07T16:26:51.503" v="2889" actId="1037"/>
          <ac:picMkLst>
            <pc:docMk/>
            <pc:sldMk cId="2302081184" sldId="309"/>
            <ac:picMk id="14" creationId="{5C3E8A71-E042-5DD7-DC90-42D105C4FA9E}"/>
          </ac:picMkLst>
        </pc:picChg>
      </pc:sldChg>
      <pc:sldChg chg="addSp delSp modSp new mod ord modNotesTx">
        <pc:chgData name="Fassbender, Tim [RTL Tech]" userId="24d3cbd2-6a0b-4790-9d80-7411598853fe" providerId="ADAL" clId="{F52BB028-9437-E14D-8B6B-34AC4C90AB01}" dt="2025-07-09T13:48:14.180" v="5840" actId="16959"/>
        <pc:sldMkLst>
          <pc:docMk/>
          <pc:sldMk cId="3685683814" sldId="310"/>
        </pc:sldMkLst>
        <pc:spChg chg="mod">
          <ac:chgData name="Fassbender, Tim [RTL Tech]" userId="24d3cbd2-6a0b-4790-9d80-7411598853fe" providerId="ADAL" clId="{F52BB028-9437-E14D-8B6B-34AC4C90AB01}" dt="2025-07-09T13:48:14.180" v="5840" actId="16959"/>
          <ac:spMkLst>
            <pc:docMk/>
            <pc:sldMk cId="3685683814" sldId="310"/>
            <ac:spMk id="2" creationId="{285EE5A3-E477-B438-5613-2E2E8ABEA9A1}"/>
          </ac:spMkLst>
        </pc:spChg>
        <pc:spChg chg="mod">
          <ac:chgData name="Fassbender, Tim [RTL Tech]" userId="24d3cbd2-6a0b-4790-9d80-7411598853fe" providerId="ADAL" clId="{F52BB028-9437-E14D-8B6B-34AC4C90AB01}" dt="2025-07-07T15:19:32.549" v="2297" actId="20577"/>
          <ac:spMkLst>
            <pc:docMk/>
            <pc:sldMk cId="3685683814" sldId="310"/>
            <ac:spMk id="3" creationId="{1C393DB8-E968-0924-3B9C-B56675971346}"/>
          </ac:spMkLst>
        </pc:spChg>
        <pc:spChg chg="add del mod">
          <ac:chgData name="Fassbender, Tim [RTL Tech]" userId="24d3cbd2-6a0b-4790-9d80-7411598853fe" providerId="ADAL" clId="{F52BB028-9437-E14D-8B6B-34AC4C90AB01}" dt="2025-07-08T16:08:01.339" v="4097"/>
          <ac:spMkLst>
            <pc:docMk/>
            <pc:sldMk cId="3685683814" sldId="310"/>
            <ac:spMk id="7" creationId="{76271D26-6E71-0815-06AC-2073948633C8}"/>
          </ac:spMkLst>
        </pc:spChg>
        <pc:picChg chg="add del mod">
          <ac:chgData name="Fassbender, Tim [RTL Tech]" userId="24d3cbd2-6a0b-4790-9d80-7411598853fe" providerId="ADAL" clId="{F52BB028-9437-E14D-8B6B-34AC4C90AB01}" dt="2025-07-08T16:12:15.091" v="4100" actId="21"/>
          <ac:picMkLst>
            <pc:docMk/>
            <pc:sldMk cId="3685683814" sldId="310"/>
            <ac:picMk id="6" creationId="{D9A63413-83D7-FC68-7BFA-5B49A6E6AD45}"/>
          </ac:picMkLst>
        </pc:picChg>
        <pc:picChg chg="add del mod">
          <ac:chgData name="Fassbender, Tim [RTL Tech]" userId="24d3cbd2-6a0b-4790-9d80-7411598853fe" providerId="ADAL" clId="{F52BB028-9437-E14D-8B6B-34AC4C90AB01}" dt="2025-07-08T16:14:31.915" v="4122" actId="478"/>
          <ac:picMkLst>
            <pc:docMk/>
            <pc:sldMk cId="3685683814" sldId="310"/>
            <ac:picMk id="8" creationId="{B668655D-1E7A-13DE-3FDF-013633DABA5F}"/>
          </ac:picMkLst>
        </pc:picChg>
        <pc:picChg chg="add del mod">
          <ac:chgData name="Fassbender, Tim [RTL Tech]" userId="24d3cbd2-6a0b-4790-9d80-7411598853fe" providerId="ADAL" clId="{F52BB028-9437-E14D-8B6B-34AC4C90AB01}" dt="2025-07-09T13:29:05.653" v="5368" actId="478"/>
          <ac:picMkLst>
            <pc:docMk/>
            <pc:sldMk cId="3685683814" sldId="310"/>
            <ac:picMk id="9" creationId="{211C2C78-F434-5D36-6361-EB048A55745B}"/>
          </ac:picMkLst>
        </pc:picChg>
      </pc:sldChg>
      <pc:sldChg chg="addSp delSp modSp new mod ord modClrScheme modCm chgLayout modNotesTx">
        <pc:chgData name="Fassbender, Tim [RTL Tech]" userId="24d3cbd2-6a0b-4790-9d80-7411598853fe" providerId="ADAL" clId="{F52BB028-9437-E14D-8B6B-34AC4C90AB01}" dt="2025-07-09T13:31:14.316" v="5375" actId="20577"/>
        <pc:sldMkLst>
          <pc:docMk/>
          <pc:sldMk cId="1182593463" sldId="311"/>
        </pc:sldMkLst>
        <pc:spChg chg="mod ord">
          <ac:chgData name="Fassbender, Tim [RTL Tech]" userId="24d3cbd2-6a0b-4790-9d80-7411598853fe" providerId="ADAL" clId="{F52BB028-9437-E14D-8B6B-34AC4C90AB01}" dt="2025-07-09T13:18:35.264" v="5163" actId="20577"/>
          <ac:spMkLst>
            <pc:docMk/>
            <pc:sldMk cId="1182593463" sldId="311"/>
            <ac:spMk id="2" creationId="{08C54D7B-3E80-33A4-CFEF-5D5AD9F71820}"/>
          </ac:spMkLst>
        </pc:spChg>
        <pc:spChg chg="mod ord">
          <ac:chgData name="Fassbender, Tim [RTL Tech]" userId="24d3cbd2-6a0b-4790-9d80-7411598853fe" providerId="ADAL" clId="{F52BB028-9437-E14D-8B6B-34AC4C90AB01}" dt="2025-07-09T13:18:14.073" v="5155" actId="700"/>
          <ac:spMkLst>
            <pc:docMk/>
            <pc:sldMk cId="1182593463" sldId="311"/>
            <ac:spMk id="3" creationId="{BBF821E6-A8FA-6AF8-21A0-E66EDF7ACDFA}"/>
          </ac:spMkLst>
        </pc:spChg>
        <pc:spChg chg="mod ord">
          <ac:chgData name="Fassbender, Tim [RTL Tech]" userId="24d3cbd2-6a0b-4790-9d80-7411598853fe" providerId="ADAL" clId="{F52BB028-9437-E14D-8B6B-34AC4C90AB01}" dt="2025-07-09T13:18:14.073" v="5155" actId="700"/>
          <ac:spMkLst>
            <pc:docMk/>
            <pc:sldMk cId="1182593463" sldId="311"/>
            <ac:spMk id="4" creationId="{D978DDE5-CFC2-962F-3131-CFD428D8D3CA}"/>
          </ac:spMkLst>
        </pc:spChg>
        <pc:spChg chg="mod ord">
          <ac:chgData name="Fassbender, Tim [RTL Tech]" userId="24d3cbd2-6a0b-4790-9d80-7411598853fe" providerId="ADAL" clId="{F52BB028-9437-E14D-8B6B-34AC4C90AB01}" dt="2025-07-09T13:18:14.073" v="5155" actId="700"/>
          <ac:spMkLst>
            <pc:docMk/>
            <pc:sldMk cId="1182593463" sldId="311"/>
            <ac:spMk id="5" creationId="{BBC2B004-367A-6331-B286-7EFAA53B685E}"/>
          </ac:spMkLst>
        </pc:spChg>
        <pc:spChg chg="add del mod ord">
          <ac:chgData name="Fassbender, Tim [RTL Tech]" userId="24d3cbd2-6a0b-4790-9d80-7411598853fe" providerId="ADAL" clId="{F52BB028-9437-E14D-8B6B-34AC4C90AB01}" dt="2025-07-09T13:31:14.316" v="5375" actId="20577"/>
          <ac:spMkLst>
            <pc:docMk/>
            <pc:sldMk cId="1182593463" sldId="311"/>
            <ac:spMk id="8" creationId="{4E045C43-8EE3-02A8-9874-65941ED64E23}"/>
          </ac:spMkLst>
        </pc:spChg>
        <pc:picChg chg="add del mod">
          <ac:chgData name="Fassbender, Tim [RTL Tech]" userId="24d3cbd2-6a0b-4790-9d80-7411598853fe" providerId="ADAL" clId="{F52BB028-9437-E14D-8B6B-34AC4C90AB01}" dt="2025-07-09T13:21:04.827" v="5262" actId="478"/>
          <ac:picMkLst>
            <pc:docMk/>
            <pc:sldMk cId="1182593463" sldId="311"/>
            <ac:picMk id="6" creationId="{25556384-7ADB-A654-9490-8C3520A035CD}"/>
          </ac:picMkLst>
        </pc:picChg>
        <pc:picChg chg="add mod">
          <ac:chgData name="Fassbender, Tim [RTL Tech]" userId="24d3cbd2-6a0b-4790-9d80-7411598853fe" providerId="ADAL" clId="{F52BB028-9437-E14D-8B6B-34AC4C90AB01}" dt="2025-07-09T13:19:32.238" v="5215" actId="1076"/>
          <ac:picMkLst>
            <pc:docMk/>
            <pc:sldMk cId="1182593463" sldId="311"/>
            <ac:picMk id="7" creationId="{1A0A0D46-F5EA-D7E0-6143-99A1C1736480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Fassbender, Tim [RTL Tech]" userId="24d3cbd2-6a0b-4790-9d80-7411598853fe" providerId="ADAL" clId="{F52BB028-9437-E14D-8B6B-34AC4C90AB01}" dt="2025-07-09T13:19:22.378" v="5202" actId="478"/>
              <pc2:cmMkLst xmlns:pc2="http://schemas.microsoft.com/office/powerpoint/2019/9/main/command">
                <pc:docMk/>
                <pc:sldMk cId="1182593463" sldId="311"/>
                <pc2:cmMk id="{984A0A66-2AD7-C649-A452-EADD68766207}"/>
              </pc2:cmMkLst>
            </pc226:cmChg>
          </p:ext>
        </pc:extLst>
      </pc:sldChg>
      <pc:sldChg chg="modSp new mod">
        <pc:chgData name="Fassbender, Tim [RTL Tech]" userId="24d3cbd2-6a0b-4790-9d80-7411598853fe" providerId="ADAL" clId="{F52BB028-9437-E14D-8B6B-34AC4C90AB01}" dt="2025-07-07T16:23:24.718" v="2879" actId="20577"/>
        <pc:sldMkLst>
          <pc:docMk/>
          <pc:sldMk cId="3749216668" sldId="312"/>
        </pc:sldMkLst>
        <pc:spChg chg="mod">
          <ac:chgData name="Fassbender, Tim [RTL Tech]" userId="24d3cbd2-6a0b-4790-9d80-7411598853fe" providerId="ADAL" clId="{F52BB028-9437-E14D-8B6B-34AC4C90AB01}" dt="2025-07-07T16:23:24.718" v="2879" actId="20577"/>
          <ac:spMkLst>
            <pc:docMk/>
            <pc:sldMk cId="3749216668" sldId="312"/>
            <ac:spMk id="2" creationId="{8E43D04D-F0E9-39F1-752D-DC96F464A715}"/>
          </ac:spMkLst>
        </pc:spChg>
        <pc:spChg chg="mod">
          <ac:chgData name="Fassbender, Tim [RTL Tech]" userId="24d3cbd2-6a0b-4790-9d80-7411598853fe" providerId="ADAL" clId="{F52BB028-9437-E14D-8B6B-34AC4C90AB01}" dt="2025-07-07T16:22:51.643" v="2808" actId="20577"/>
          <ac:spMkLst>
            <pc:docMk/>
            <pc:sldMk cId="3749216668" sldId="312"/>
            <ac:spMk id="3" creationId="{63EC69EF-0E92-F6FB-1021-9067A7E02D44}"/>
          </ac:spMkLst>
        </pc:spChg>
      </pc:sldChg>
      <pc:sldChg chg="modSp new del mod">
        <pc:chgData name="Fassbender, Tim [RTL Tech]" userId="24d3cbd2-6a0b-4790-9d80-7411598853fe" providerId="ADAL" clId="{F52BB028-9437-E14D-8B6B-34AC4C90AB01}" dt="2025-07-08T16:04:41.216" v="4069" actId="2696"/>
        <pc:sldMkLst>
          <pc:docMk/>
          <pc:sldMk cId="1320201941" sldId="313"/>
        </pc:sldMkLst>
        <pc:spChg chg="mod">
          <ac:chgData name="Fassbender, Tim [RTL Tech]" userId="24d3cbd2-6a0b-4790-9d80-7411598853fe" providerId="ADAL" clId="{F52BB028-9437-E14D-8B6B-34AC4C90AB01}" dt="2025-07-08T16:03:34.996" v="4045" actId="21"/>
          <ac:spMkLst>
            <pc:docMk/>
            <pc:sldMk cId="1320201941" sldId="313"/>
            <ac:spMk id="2" creationId="{AA17E726-5B89-6D19-DFCA-F2697A9F4BF4}"/>
          </ac:spMkLst>
        </pc:spChg>
        <pc:spChg chg="mod">
          <ac:chgData name="Fassbender, Tim [RTL Tech]" userId="24d3cbd2-6a0b-4790-9d80-7411598853fe" providerId="ADAL" clId="{F52BB028-9437-E14D-8B6B-34AC4C90AB01}" dt="2025-07-08T09:18:07.527" v="3967" actId="20577"/>
          <ac:spMkLst>
            <pc:docMk/>
            <pc:sldMk cId="1320201941" sldId="313"/>
            <ac:spMk id="3" creationId="{CD9DA475-662B-A9E8-3950-3A92713A024D}"/>
          </ac:spMkLst>
        </pc:spChg>
      </pc:sldChg>
      <pc:sldChg chg="modSp new mod">
        <pc:chgData name="Fassbender, Tim [RTL Tech]" userId="24d3cbd2-6a0b-4790-9d80-7411598853fe" providerId="ADAL" clId="{F52BB028-9437-E14D-8B6B-34AC4C90AB01}" dt="2025-07-09T12:59:01.371" v="4706" actId="20577"/>
        <pc:sldMkLst>
          <pc:docMk/>
          <pc:sldMk cId="3707312339" sldId="313"/>
        </pc:sldMkLst>
        <pc:spChg chg="mod">
          <ac:chgData name="Fassbender, Tim [RTL Tech]" userId="24d3cbd2-6a0b-4790-9d80-7411598853fe" providerId="ADAL" clId="{F52BB028-9437-E14D-8B6B-34AC4C90AB01}" dt="2025-07-09T12:59:01.371" v="4706" actId="20577"/>
          <ac:spMkLst>
            <pc:docMk/>
            <pc:sldMk cId="3707312339" sldId="313"/>
            <ac:spMk id="2" creationId="{FD7C4663-2656-0115-0BC5-6EA0D21E2ACC}"/>
          </ac:spMkLst>
        </pc:spChg>
        <pc:spChg chg="mod">
          <ac:chgData name="Fassbender, Tim [RTL Tech]" userId="24d3cbd2-6a0b-4790-9d80-7411598853fe" providerId="ADAL" clId="{F52BB028-9437-E14D-8B6B-34AC4C90AB01}" dt="2025-07-09T12:56:17.488" v="4692" actId="20577"/>
          <ac:spMkLst>
            <pc:docMk/>
            <pc:sldMk cId="3707312339" sldId="313"/>
            <ac:spMk id="3" creationId="{05C55501-1237-C2F7-74E4-3F99D49407D5}"/>
          </ac:spMkLst>
        </pc:spChg>
      </pc:sldChg>
      <pc:sldMasterChg chg="modSp mod modSldLayout">
        <pc:chgData name="Fassbender, Tim [RTL Tech]" userId="24d3cbd2-6a0b-4790-9d80-7411598853fe" providerId="ADAL" clId="{F52BB028-9437-E14D-8B6B-34AC4C90AB01}" dt="2025-07-07T14:47:26.054" v="1346" actId="1076"/>
        <pc:sldMasterMkLst>
          <pc:docMk/>
          <pc:sldMasterMk cId="1857166838" sldId="2147483648"/>
        </pc:sldMasterMkLst>
        <pc:spChg chg="mod">
          <ac:chgData name="Fassbender, Tim [RTL Tech]" userId="24d3cbd2-6a0b-4790-9d80-7411598853fe" providerId="ADAL" clId="{F52BB028-9437-E14D-8B6B-34AC4C90AB01}" dt="2025-07-07T14:44:52.290" v="1333" actId="14100"/>
          <ac:spMkLst>
            <pc:docMk/>
            <pc:sldMasterMk cId="1857166838" sldId="2147483648"/>
            <ac:spMk id="2" creationId="{B5470D71-D16E-50A0-925D-BA8302529E6C}"/>
          </ac:spMkLst>
        </pc:spChg>
        <pc:spChg chg="mod">
          <ac:chgData name="Fassbender, Tim [RTL Tech]" userId="24d3cbd2-6a0b-4790-9d80-7411598853fe" providerId="ADAL" clId="{F52BB028-9437-E14D-8B6B-34AC4C90AB01}" dt="2025-07-07T14:44:49.023" v="1332" actId="14100"/>
          <ac:spMkLst>
            <pc:docMk/>
            <pc:sldMasterMk cId="1857166838" sldId="2147483648"/>
            <ac:spMk id="3" creationId="{AAF9142C-32A3-29E3-FA58-AB5F5D1D73C4}"/>
          </ac:spMkLst>
        </pc:spChg>
        <pc:sldLayoutChg chg="modSp mod">
          <pc:chgData name="Fassbender, Tim [RTL Tech]" userId="24d3cbd2-6a0b-4790-9d80-7411598853fe" providerId="ADAL" clId="{F52BB028-9437-E14D-8B6B-34AC4C90AB01}" dt="2025-07-07T14:46:40.716" v="1345" actId="14100"/>
          <pc:sldLayoutMkLst>
            <pc:docMk/>
            <pc:sldMasterMk cId="1857166838" sldId="2147483648"/>
            <pc:sldLayoutMk cId="1492401284" sldId="2147483650"/>
          </pc:sldLayoutMkLst>
          <pc:spChg chg="mod">
            <ac:chgData name="Fassbender, Tim [RTL Tech]" userId="24d3cbd2-6a0b-4790-9d80-7411598853fe" providerId="ADAL" clId="{F52BB028-9437-E14D-8B6B-34AC4C90AB01}" dt="2025-07-07T14:46:02.638" v="1338" actId="14100"/>
            <ac:spMkLst>
              <pc:docMk/>
              <pc:sldMasterMk cId="1857166838" sldId="2147483648"/>
              <pc:sldLayoutMk cId="1492401284" sldId="2147483650"/>
              <ac:spMk id="12" creationId="{83F2ED0D-59AA-1DCB-151E-733D18A5D333}"/>
            </ac:spMkLst>
          </pc:spChg>
          <pc:spChg chg="mod">
            <ac:chgData name="Fassbender, Tim [RTL Tech]" userId="24d3cbd2-6a0b-4790-9d80-7411598853fe" providerId="ADAL" clId="{F52BB028-9437-E14D-8B6B-34AC4C90AB01}" dt="2025-07-07T14:46:40.716" v="1345" actId="14100"/>
            <ac:spMkLst>
              <pc:docMk/>
              <pc:sldMasterMk cId="1857166838" sldId="2147483648"/>
              <pc:sldLayoutMk cId="1492401284" sldId="2147483650"/>
              <ac:spMk id="13" creationId="{B3FC9CDE-4414-3EAA-F594-B1C3BC6DCE3B}"/>
            </ac:spMkLst>
          </pc:spChg>
        </pc:sldLayoutChg>
        <pc:sldLayoutChg chg="modSp mod">
          <pc:chgData name="Fassbender, Tim [RTL Tech]" userId="24d3cbd2-6a0b-4790-9d80-7411598853fe" providerId="ADAL" clId="{F52BB028-9437-E14D-8B6B-34AC4C90AB01}" dt="2025-07-07T14:47:26.054" v="1346" actId="1076"/>
          <pc:sldLayoutMkLst>
            <pc:docMk/>
            <pc:sldMasterMk cId="1857166838" sldId="2147483648"/>
            <pc:sldLayoutMk cId="3071160850" sldId="2147483668"/>
          </pc:sldLayoutMkLst>
          <pc:spChg chg="mod">
            <ac:chgData name="Fassbender, Tim [RTL Tech]" userId="24d3cbd2-6a0b-4790-9d80-7411598853fe" providerId="ADAL" clId="{F52BB028-9437-E14D-8B6B-34AC4C90AB01}" dt="2025-07-07T14:47:26.054" v="1346" actId="1076"/>
            <ac:spMkLst>
              <pc:docMk/>
              <pc:sldMasterMk cId="1857166838" sldId="2147483648"/>
              <pc:sldLayoutMk cId="3071160850" sldId="2147483668"/>
              <ac:spMk id="2" creationId="{F9460AE4-99BA-A003-40DD-33104022AA86}"/>
            </ac:spMkLst>
          </pc:spChg>
        </pc:sldLayoutChg>
      </pc:sldMasterChg>
    </pc:docChg>
  </pc:docChgLst>
  <pc:docChgLst>
    <pc:chgData name="Guest User" userId="S::urn:spo:tenantanon#efce8346-592b-4b6e-b1c2-0fd07bd5e442::" providerId="AD" clId="Web-{08F0AB97-2B1C-0EA8-90C2-DB52B3B602D8}"/>
    <pc:docChg chg="modSld">
      <pc:chgData name="Guest User" userId="S::urn:spo:tenantanon#efce8346-592b-4b6e-b1c2-0fd07bd5e442::" providerId="AD" clId="Web-{08F0AB97-2B1C-0EA8-90C2-DB52B3B602D8}" dt="2025-07-08T08:49:06.234" v="0" actId="1076"/>
      <pc:docMkLst>
        <pc:docMk/>
      </pc:docMkLst>
      <pc:sldChg chg="modSp">
        <pc:chgData name="Guest User" userId="S::urn:spo:tenantanon#efce8346-592b-4b6e-b1c2-0fd07bd5e442::" providerId="AD" clId="Web-{08F0AB97-2B1C-0EA8-90C2-DB52B3B602D8}" dt="2025-07-08T08:49:06.234" v="0" actId="1076"/>
        <pc:sldMkLst>
          <pc:docMk/>
          <pc:sldMk cId="2208112093" sldId="273"/>
        </pc:sldMkLst>
        <pc:spChg chg="mod">
          <ac:chgData name="Guest User" userId="S::urn:spo:tenantanon#efce8346-592b-4b6e-b1c2-0fd07bd5e442::" providerId="AD" clId="Web-{08F0AB97-2B1C-0EA8-90C2-DB52B3B602D8}" dt="2025-07-08T08:49:06.234" v="0" actId="1076"/>
          <ac:spMkLst>
            <pc:docMk/>
            <pc:sldMk cId="2208112093" sldId="273"/>
            <ac:spMk id="2" creationId="{64401069-916A-11E5-9FBB-2640141F9571}"/>
          </ac:spMkLst>
        </pc:spChg>
      </pc:sldChg>
    </pc:docChg>
  </pc:docChgLst>
</pc:chgInfo>
</file>

<file path=ppt/comments/modernComment_131_D0CFB49F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126FA71B-F15D-4746-83E9-02E44DB9F878}" authorId="{33E90694-1442-A7BB-43D6-26DBE7CE977D}" created="2025-07-07T16:49:46.709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3503273119" sldId="305"/>
      <ac:spMk id="2" creationId="{5D1A8AD7-E6E9-AF08-B0F7-BBE89EF22846}"/>
      <ac:txMk cp="108" len="18">
        <ac:context len="261" hash="1482246267"/>
      </ac:txMk>
    </ac:txMkLst>
    <p188:pos x="2989780" y="411368"/>
    <p188:txBody>
      <a:bodyPr/>
      <a:lstStyle/>
      <a:p>
        <a:r>
          <a:rPr lang="en-US"/>
          <a:t>maybe wrong place for this</a:t>
        </a:r>
      </a:p>
    </p188:txBody>
  </p188:cm>
</p188:cmLst>
</file>

<file path=ppt/comments/modernComment_132_C69A3324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94C9EAC3-8DFA-354A-B20D-AB89EBEFF3FE}" authorId="{33E90694-1442-A7BB-43D6-26DBE7CE977D}" created="2025-07-07T16:41:20.250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3331994404" sldId="306"/>
      <ac:picMk id="6" creationId="{0BAC43C8-724E-EAD6-B481-66BB6C22C202}"/>
    </ac:deMkLst>
    <p188:txBody>
      <a:bodyPr/>
      <a:lstStyle/>
      <a:p>
        <a:r>
          <a:rPr lang="en-US"/>
          <a:t>Needs to be swapped, just temp screenshot</a:t>
        </a:r>
      </a:p>
    </p188:txBody>
  </p188:cm>
</p188:cmLst>
</file>

<file path=ppt/comments/modernComment_135_8936F8A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AD6657DD-CF48-4147-AA97-032B07C1D21F}" authorId="{33E90694-1442-A7BB-43D6-26DBE7CE977D}" created="2025-07-07T16:42:23.592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2302081184" sldId="309"/>
      <ac:picMk id="14" creationId="{5C3E8A71-E042-5DD7-DC90-42D105C4FA9E}"/>
    </ac:deMkLst>
    <p188:txBody>
      <a:bodyPr/>
      <a:lstStyle/>
      <a:p>
        <a:r>
          <a:rPr lang="en-US"/>
          <a:t>quatschige images</a:t>
        </a:r>
      </a:p>
    </p188:txBody>
  </p188:cm>
</p188:cmLst>
</file>

<file path=ppt/comments/modernComment_137_467CF1B7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984A0A66-2AD7-C649-A452-EADD68766207}" authorId="{33E90694-1442-A7BB-43D6-26DBE7CE977D}" created="2025-07-07T16:41:12.488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1182593463" sldId="311"/>
      <ac:picMk id="6" creationId="{25556384-7ADB-A654-9490-8C3520A035CD}"/>
    </ac:deMkLst>
    <p188:txBody>
      <a:bodyPr/>
      <a:lstStyle/>
      <a:p>
        <a:r>
          <a:rPr lang="en-US"/>
          <a:t>Needs to be swapped, just temp screenshot</a:t>
        </a:r>
      </a:p>
    </p188:txBody>
  </p188:cm>
</p188:cmLst>
</file>

<file path=ppt/comments/modernComment_138_DF78819C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2A0051D2-0D3E-1C48-B5E9-7612EE90E055}" authorId="{33E90694-1442-A7BB-43D6-26DBE7CE977D}" created="2025-07-07T16:44:31.966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3749216668" sldId="312"/>
      <ac:spMk id="3" creationId="{63EC69EF-0E92-F6FB-1021-9067A7E02D44}"/>
    </ac:deMkLst>
    <p188:txBody>
      <a:bodyPr/>
      <a:lstStyle/>
      <a:p>
        <a:r>
          <a:rPr lang="en-US"/>
          <a:t>We can leave this out, just thinking: either ask questions or talk about impact (meaning research impact of this)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E9CE479C-8473-5649-B36A-750E7B20C633}" type="datetimeFigureOut">
              <a:rPr lang="de-DE" smtClean="0"/>
              <a:pPr/>
              <a:t>09.07.25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98CE2BE3-FDEB-B245-8AD9-FE155515E7DC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359695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CE2BE3-FDEB-B245-8AD9-FE155515E7DC}" type="slidenum">
              <a:rPr lang="de-DE" smtClean="0"/>
              <a:pPr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452463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Eq.9</a:t>
            </a:r>
          </a:p>
          <a:p>
            <a:r>
              <a:rPr lang="en-US" dirty="0"/>
              <a:t>Eq.10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CE2BE3-FDEB-B245-8AD9-FE155515E7DC}" type="slidenum">
              <a:rPr lang="de-DE" smtClean="0"/>
              <a:pPr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816952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/>
              <a:t>GNNs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/>
              <a:t>k-less clustering meaning </a:t>
            </a:r>
            <a:r>
              <a:rPr lang="en-US" err="1"/>
              <a:t>theres</a:t>
            </a:r>
            <a:r>
              <a:rPr lang="en-US"/>
              <a:t> no need for prior knowledge (no predefined amount of clusters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CE2BE3-FDEB-B245-8AD9-FE155515E7DC}" type="slidenum">
              <a:rPr lang="de-DE" smtClean="0"/>
              <a:pPr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819428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CE2BE3-FDEB-B245-8AD9-FE155515E7DC}" type="slidenum">
              <a:rPr lang="de-DE" smtClean="0"/>
              <a:pPr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730181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DeepCut</a:t>
            </a:r>
            <a:r>
              <a:rPr lang="en-US" dirty="0"/>
              <a:t> achieves state-of-the-art unsupervised object localization, surpassing prior graph-based and </a:t>
            </a:r>
            <a:r>
              <a:rPr lang="en-US" dirty="0" err="1"/>
              <a:t>ViT</a:t>
            </a:r>
            <a:r>
              <a:rPr lang="en-US" dirty="0"/>
              <a:t>-based methods.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CE2BE3-FDEB-B245-8AD9-FE155515E7DC}" type="slidenum">
              <a:rPr lang="de-DE" smtClean="0"/>
              <a:pPr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49240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A3B775-BDF5-81A9-1227-C3B411BE50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A4661BF-5F23-95F3-18CE-B1B0223712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5D7E18E-9670-DC8A-B01E-12C93B5DE5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advantage of </a:t>
            </a:r>
            <a:r>
              <a:rPr lang="en-US" dirty="0" err="1"/>
              <a:t>DeepCut</a:t>
            </a:r>
            <a:r>
              <a:rPr lang="en-US" dirty="0"/>
              <a:t> lies in leveraging both graph structure and deep features in a learnable way, unlike spectral methods which are fixed post-processing steps.</a:t>
            </a:r>
          </a:p>
          <a:p>
            <a:r>
              <a:rPr lang="en-US" dirty="0" err="1"/>
              <a:t>DeepCut</a:t>
            </a:r>
            <a:r>
              <a:rPr lang="en-US" dirty="0"/>
              <a:t> delivers top-tier unsupervised segmentation performance, especially in N-cut mode, and generalizes well across domains.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76F1E9-293F-400D-77A7-5EB781382A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CE2BE3-FDEB-B245-8AD9-FE155515E7DC}" type="slidenum">
              <a:rPr lang="de-DE" smtClean="0"/>
              <a:pPr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786554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E64759-B55E-23F2-813B-136FE428F8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32077A2-C75A-59C7-9B61-A862700AC7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6C68437-D0BF-C353-14D3-45690C7069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DeepCut</a:t>
            </a:r>
            <a:r>
              <a:rPr lang="en-US" dirty="0"/>
              <a:t> achieves the best semantic part segmentation accuracy — and does it unsupervised, outperforming methods that rely on extra annotations.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2BD366-31CF-3B20-6FB1-F6429B5FA7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CE2BE3-FDEB-B245-8AD9-FE155515E7DC}" type="slidenum">
              <a:rPr lang="de-DE" smtClean="0"/>
              <a:pPr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224047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CE2BE3-FDEB-B245-8AD9-FE155515E7DC}" type="slidenum">
              <a:rPr lang="de-DE" smtClean="0"/>
              <a:pPr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173953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DeepCut</a:t>
            </a:r>
            <a:r>
              <a:rPr lang="en-US" dirty="0"/>
              <a:t> uses only 30k parameters, faster than token cut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CE2BE3-FDEB-B245-8AD9-FE155515E7DC}" type="slidenum">
              <a:rPr lang="de-DE" smtClean="0"/>
              <a:pPr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022242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/>
              <a:t>“</a:t>
            </a:r>
            <a:r>
              <a:rPr lang="en-US" b="1" err="1"/>
              <a:t>DeepCut</a:t>
            </a:r>
            <a:r>
              <a:rPr lang="en-US" b="1"/>
              <a:t>: Unsupervised Segmentation using Graph Neural Networks Clustering.”</a:t>
            </a:r>
            <a:endParaRPr lang="en-US"/>
          </a:p>
          <a:p>
            <a:r>
              <a:rPr lang="en-US"/>
              <a:t>Authors: Amit Aflalo, Shai </a:t>
            </a:r>
            <a:r>
              <a:rPr lang="en-US" err="1"/>
              <a:t>Bagon</a:t>
            </a:r>
            <a:r>
              <a:rPr lang="en-US"/>
              <a:t>, Tamar Kashti, Yonina Eldar from the Weizmann Institute of Science.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CE2BE3-FDEB-B245-8AD9-FE155515E7DC}" type="slidenum">
              <a:rPr lang="de-DE" smtClean="0"/>
              <a:pPr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694285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CE2BE3-FDEB-B245-8AD9-FE155515E7DC}" type="slidenum">
              <a:rPr lang="de-DE" smtClean="0"/>
              <a:pPr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666729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CE2BE3-FDEB-B245-8AD9-FE155515E7DC}" type="slidenum">
              <a:rPr lang="de-DE" smtClean="0"/>
              <a:pPr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844911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Priors such as scribbles or boundaries</a:t>
            </a:r>
          </a:p>
          <a:p>
            <a:endParaRPr lang="en-US" dirty="0"/>
          </a:p>
          <a:p>
            <a:pPr lvl="2"/>
            <a:r>
              <a:rPr lang="en-US" dirty="0"/>
              <a:t>Priors</a:t>
            </a:r>
          </a:p>
          <a:p>
            <a:pPr lvl="2"/>
            <a:r>
              <a:rPr lang="en-US" dirty="0"/>
              <a:t>Semi-/weakly-supervised learning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DINO</a:t>
            </a:r>
          </a:p>
          <a:p>
            <a:pPr lvl="2"/>
            <a:r>
              <a:rPr lang="en-US" dirty="0"/>
              <a:t>Deep features &amp; graph theory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marL="91440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i="0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TokenCut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: Segmenting Objects in Images and Videos with Self-supervised Transformer and Normalized Cut</a:t>
            </a:r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CE2BE3-FDEB-B245-8AD9-FE155515E7DC}" type="slidenum">
              <a:rPr lang="de-DE" smtClean="0"/>
              <a:pPr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886728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Ncut</a:t>
            </a:r>
            <a:r>
              <a:rPr lang="en-US" dirty="0"/>
              <a:t> (Loss):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Berechnet</a:t>
            </a:r>
            <a:r>
              <a:rPr lang="en-US" dirty="0"/>
              <a:t> </a:t>
            </a:r>
            <a:r>
              <a:rPr lang="en-US" dirty="0" err="1"/>
              <a:t>überschneidung</a:t>
            </a:r>
            <a:r>
              <a:rPr lang="en-US" dirty="0"/>
              <a:t> </a:t>
            </a:r>
            <a:r>
              <a:rPr lang="en-US" dirty="0" err="1"/>
              <a:t>zwischen</a:t>
            </a:r>
            <a:r>
              <a:rPr lang="en-US" dirty="0"/>
              <a:t> </a:t>
            </a:r>
            <a:r>
              <a:rPr lang="en-US" dirty="0" err="1"/>
              <a:t>jedem</a:t>
            </a:r>
            <a:r>
              <a:rPr lang="en-US" dirty="0"/>
              <a:t> Cluster</a:t>
            </a:r>
          </a:p>
          <a:p>
            <a:pPr marL="171450" indent="-171450">
              <a:buFontTx/>
              <a:buChar char="-"/>
            </a:pPr>
            <a:r>
              <a:rPr lang="en-US" dirty="0"/>
              <a:t>Kann </a:t>
            </a:r>
            <a:r>
              <a:rPr lang="en-US" dirty="0" err="1"/>
              <a:t>nicht</a:t>
            </a:r>
            <a:r>
              <a:rPr lang="en-US" dirty="0"/>
              <a:t> </a:t>
            </a:r>
            <a:r>
              <a:rPr lang="en-US" dirty="0" err="1"/>
              <a:t>mit</a:t>
            </a:r>
            <a:r>
              <a:rPr lang="en-US" dirty="0"/>
              <a:t> </a:t>
            </a:r>
            <a:r>
              <a:rPr lang="en-US" dirty="0" err="1"/>
              <a:t>negativen</a:t>
            </a:r>
            <a:r>
              <a:rPr lang="en-US" dirty="0"/>
              <a:t> </a:t>
            </a:r>
            <a:r>
              <a:rPr lang="en-US" dirty="0" err="1"/>
              <a:t>Werten</a:t>
            </a:r>
            <a:r>
              <a:rPr lang="en-US" dirty="0"/>
              <a:t> </a:t>
            </a:r>
            <a:r>
              <a:rPr lang="en-US" dirty="0" err="1"/>
              <a:t>umgehen</a:t>
            </a:r>
            <a:endParaRPr lang="en-US" dirty="0"/>
          </a:p>
          <a:p>
            <a:endParaRPr lang="en-US" dirty="0"/>
          </a:p>
          <a:p>
            <a:r>
              <a:rPr lang="en-US" dirty="0"/>
              <a:t>Correlation Clustering (Loss):</a:t>
            </a:r>
          </a:p>
          <a:p>
            <a:r>
              <a:rPr lang="en-US" dirty="0"/>
              <a:t>- Unsupervised Learning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CE2BE3-FDEB-B245-8AD9-FE155515E7DC}" type="slidenum">
              <a:rPr lang="de-DE" smtClean="0"/>
              <a:pPr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173977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CE2BE3-FDEB-B245-8AD9-FE155515E7DC}" type="slidenum">
              <a:rPr lang="de-DE" smtClean="0"/>
              <a:pPr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659269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Eq. 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CE2BE3-FDEB-B245-8AD9-FE155515E7DC}" type="slidenum">
              <a:rPr lang="de-DE" smtClean="0"/>
              <a:pPr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789869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Eq. 7, smaller alpha =&gt; higher k sensitivity =&gt; more clusters</a:t>
            </a:r>
          </a:p>
          <a:p>
            <a:r>
              <a:rPr lang="en-US" dirty="0"/>
              <a:t>Fig 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CE2BE3-FDEB-B245-8AD9-FE155515E7DC}" type="slidenum">
              <a:rPr lang="de-DE" smtClean="0"/>
              <a:pPr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920038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">
            <a:extLst>
              <a:ext uri="{FF2B5EF4-FFF2-40B4-BE49-F238E27FC236}">
                <a16:creationId xmlns:a16="http://schemas.microsoft.com/office/drawing/2014/main" id="{849ABC20-F75F-4E1D-BD15-DBC9D6909F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7572" y="1925948"/>
            <a:ext cx="9561843" cy="2133241"/>
          </a:xfrm>
        </p:spPr>
        <p:txBody>
          <a:bodyPr anchor="ctr" anchorCtr="0">
            <a:noAutofit/>
          </a:bodyPr>
          <a:lstStyle>
            <a:lvl1pPr algn="l">
              <a:defRPr sz="4400" b="1" i="0" cap="none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14" name="Untertitel 2">
            <a:extLst>
              <a:ext uri="{FF2B5EF4-FFF2-40B4-BE49-F238E27FC236}">
                <a16:creationId xmlns:a16="http://schemas.microsoft.com/office/drawing/2014/main" id="{C0968FB3-E8DB-458A-A4F8-BFA34FFE81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7571" y="4419338"/>
            <a:ext cx="9561843" cy="934634"/>
          </a:xfrm>
        </p:spPr>
        <p:txBody>
          <a:bodyPr>
            <a:noAutofit/>
          </a:bodyPr>
          <a:lstStyle>
            <a:lvl1pPr marL="0" indent="0" algn="l">
              <a:buNone/>
              <a:defRPr sz="2400" b="0" i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AFD1DD12-F043-4583-B836-133EAD4FE0B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55603" y="568914"/>
            <a:ext cx="3016801" cy="1331815"/>
          </a:xfrm>
          <a:prstGeom prst="rect">
            <a:avLst/>
          </a:prstGeom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F0667FCB-D003-ECB9-BB31-D0BDBCAE799E}"/>
              </a:ext>
            </a:extLst>
          </p:cNvPr>
          <p:cNvSpPr/>
          <p:nvPr userDrawn="1"/>
        </p:nvSpPr>
        <p:spPr>
          <a:xfrm>
            <a:off x="10400232" y="5725682"/>
            <a:ext cx="1791768" cy="113231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7058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83F2ED0D-59AA-1DCB-151E-733D18A5D33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67820" y="1925432"/>
            <a:ext cx="10973318" cy="4167393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2000"/>
            </a:lvl2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3" name="Titel 12">
            <a:extLst>
              <a:ext uri="{FF2B5EF4-FFF2-40B4-BE49-F238E27FC236}">
                <a16:creationId xmlns:a16="http://schemas.microsoft.com/office/drawing/2014/main" id="{B3FC9CDE-4414-3EAA-F594-B1C3BC6DCE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574" y="491060"/>
            <a:ext cx="10869564" cy="1215630"/>
          </a:xfrm>
        </p:spPr>
        <p:txBody>
          <a:bodyPr/>
          <a:lstStyle>
            <a:lvl1pPr>
              <a:defRPr sz="4000" cap="none" baseline="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BBD6E6C-07E6-4F88-B45C-2056E3E33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| Universität zu Köln | Computer Vision | Professor Bozek | Tim Fassbender &amp; Maurice Kranich | 10.07.2025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00C6C7F-0833-4D5B-A2C2-173B6B370B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FA4B0-7731-EC49-88EA-B5E921ABE78A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924012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83F2ED0D-59AA-1DCB-151E-733D18A5D33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96000" y="1944022"/>
            <a:ext cx="5472000" cy="4176000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2000"/>
            </a:lvl2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3" name="Titel 12">
            <a:extLst>
              <a:ext uri="{FF2B5EF4-FFF2-40B4-BE49-F238E27FC236}">
                <a16:creationId xmlns:a16="http://schemas.microsoft.com/office/drawing/2014/main" id="{B3FC9CDE-4414-3EAA-F594-B1C3BC6DCE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305" y="491060"/>
            <a:ext cx="10954833" cy="1215630"/>
          </a:xfrm>
        </p:spPr>
        <p:txBody>
          <a:bodyPr/>
          <a:lstStyle>
            <a:lvl1pPr>
              <a:defRPr cap="none" baseline="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BBD6E6C-07E6-4F88-B45C-2056E3E33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| Universität zu Köln | Computer Vision | Professor Bozek | Tim Fassbender &amp; Maurice Kranich | 10.07.2025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00C6C7F-0833-4D5B-A2C2-173B6B370B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FA4B0-7731-EC49-88EA-B5E921ABE78A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428C5D4-3C6B-639D-89FB-74C3B28084D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63721" y="1943666"/>
            <a:ext cx="5472000" cy="4176712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18158297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9460AE4-99BA-A003-40DD-33104022AA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0514" y="2563606"/>
            <a:ext cx="7441911" cy="1215630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AAC3C84-33A1-926C-A649-9C10021780B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33FA4B0-7731-EC49-88EA-B5E921ABE78A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D9F2750-B3A3-68B6-C072-F6CCB6FB665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| Universität zu Köln | Computer Vision | Professor Bozek | Tim Fassbender &amp; Maurice Kranich | 10.07.2025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B07EBA0F-A3ED-CE7F-E52A-4FC495DF5A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734755" y="6178545"/>
            <a:ext cx="1459996" cy="644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1608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B5470D71-D16E-50A0-925D-BA8302529E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840" y="544981"/>
            <a:ext cx="10973318" cy="121563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AF9142C-32A3-29E3-FA58-AB5F5D1D73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7820" y="1922400"/>
            <a:ext cx="10973318" cy="417062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E071991-F9E6-D3A5-AE88-C9E13C745F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44574" y="6500815"/>
            <a:ext cx="327000" cy="225169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1100" b="1" i="0">
                <a:solidFill>
                  <a:schemeClr val="bg2"/>
                </a:solidFill>
                <a:latin typeface="Arial" panose="020B0604020202020204" pitchFamily="34" charset="0"/>
              </a:defRPr>
            </a:lvl1pPr>
          </a:lstStyle>
          <a:p>
            <a:fld id="{833FA4B0-7731-EC49-88EA-B5E921ABE78A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2" name="Fußzeilenplatzhalter 11">
            <a:extLst>
              <a:ext uri="{FF2B5EF4-FFF2-40B4-BE49-F238E27FC236}">
                <a16:creationId xmlns:a16="http://schemas.microsoft.com/office/drawing/2014/main" id="{625F8F00-DDB6-EAC2-94F0-6E3DE70682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70600" y="6481154"/>
            <a:ext cx="7636628" cy="24483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l">
              <a:defRPr sz="1100" b="0" i="0">
                <a:solidFill>
                  <a:schemeClr val="bg2"/>
                </a:solidFill>
                <a:latin typeface="Arial" panose="020B0604020202020204" pitchFamily="34" charset="0"/>
              </a:defRPr>
            </a:lvl1pPr>
          </a:lstStyle>
          <a:p>
            <a:r>
              <a:rPr lang="de-DE"/>
              <a:t>| Universität zu Köln | Computer Vision | Professor Bozek | Tim Fassbender &amp; Maurice Kranich | 10.07.2025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BF3BDEE-35A9-44DE-B226-BF27396B4EF4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770254" y="5324872"/>
            <a:ext cx="1373522" cy="606363"/>
          </a:xfrm>
          <a:prstGeom prst="rect">
            <a:avLst/>
          </a:prstGeom>
        </p:spPr>
      </p:pic>
      <p:sp>
        <p:nvSpPr>
          <p:cNvPr id="9" name="Fußzeilenplatzhalter 11">
            <a:extLst>
              <a:ext uri="{FF2B5EF4-FFF2-40B4-BE49-F238E27FC236}">
                <a16:creationId xmlns:a16="http://schemas.microsoft.com/office/drawing/2014/main" id="{F25A2484-20F0-D268-0D93-C2A677AFDD28}"/>
              </a:ext>
            </a:extLst>
          </p:cNvPr>
          <p:cNvSpPr txBox="1">
            <a:spLocks/>
          </p:cNvSpPr>
          <p:nvPr userDrawn="1"/>
        </p:nvSpPr>
        <p:spPr>
          <a:xfrm>
            <a:off x="3850581" y="5604962"/>
            <a:ext cx="7299782" cy="24483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defPPr>
              <a:defRPr lang="de-DE"/>
            </a:defPPr>
            <a:lvl1pPr marL="0" algn="l" defTabSz="914400" rtl="0" eaLnBrk="1" latinLnBrk="0" hangingPunct="1">
              <a:defRPr sz="1100" b="0" i="0" kern="1200">
                <a:solidFill>
                  <a:schemeClr val="bg2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ECD51114-869A-32B9-5586-8079141F8B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10734755" y="6178545"/>
            <a:ext cx="1459996" cy="644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1668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50" r:id="rId2"/>
    <p:sldLayoutId id="2147483669" r:id="rId3"/>
    <p:sldLayoutId id="2147483668" r:id="rId4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i="0" kern="1200" cap="none" baseline="0">
          <a:solidFill>
            <a:schemeClr val="bg1"/>
          </a:solidFill>
          <a:latin typeface="Arial" panose="020B0604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fontAlgn="ctr" latinLnBrk="0" hangingPunct="1">
        <a:lnSpc>
          <a:spcPct val="100000"/>
        </a:lnSpc>
        <a:spcBef>
          <a:spcPts val="0"/>
        </a:spcBef>
        <a:spcAft>
          <a:spcPts val="1200"/>
        </a:spcAft>
        <a:buClr>
          <a:schemeClr val="bg1"/>
        </a:buClr>
        <a:buSzPct val="140000"/>
        <a:buFont typeface="Arial" panose="020B0604020202020204" pitchFamily="34" charset="0"/>
        <a:buChar char="•"/>
        <a:defRPr sz="2400" b="0" i="0" kern="1200" baseline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446400" indent="-228600" algn="l" defTabSz="734400" rtl="0" eaLnBrk="1" fontAlgn="ctr" latinLnBrk="0" hangingPunct="1">
        <a:lnSpc>
          <a:spcPct val="100000"/>
        </a:lnSpc>
        <a:spcBef>
          <a:spcPts val="0"/>
        </a:spcBef>
        <a:spcAft>
          <a:spcPts val="1200"/>
        </a:spcAft>
        <a:buClr>
          <a:schemeClr val="bg1"/>
        </a:buClr>
        <a:buSzPct val="140000"/>
        <a:buFont typeface="Arial" panose="020B0604020202020204" pitchFamily="34" charset="0"/>
        <a:buChar char="•"/>
        <a:defRPr sz="2000" b="0" i="0" kern="1200" baseline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675000" indent="-228600" algn="l" defTabSz="914400" rtl="0" eaLnBrk="1" fontAlgn="ctr" latinLnBrk="0" hangingPunct="1">
        <a:lnSpc>
          <a:spcPct val="100000"/>
        </a:lnSpc>
        <a:spcBef>
          <a:spcPts val="0"/>
        </a:spcBef>
        <a:spcAft>
          <a:spcPts val="1200"/>
        </a:spcAft>
        <a:buClr>
          <a:schemeClr val="bg1"/>
        </a:buClr>
        <a:buSzPct val="140000"/>
        <a:buFont typeface="Arial" panose="020B0604020202020204" pitchFamily="34" charset="0"/>
        <a:buChar char="•"/>
        <a:defRPr sz="1750" b="0" i="0" kern="1200" baseline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880200" indent="-228600" algn="l" defTabSz="914400" rtl="0" eaLnBrk="1" fontAlgn="ctr" latinLnBrk="0" hangingPunct="1">
        <a:lnSpc>
          <a:spcPct val="100000"/>
        </a:lnSpc>
        <a:spcBef>
          <a:spcPts val="0"/>
        </a:spcBef>
        <a:spcAft>
          <a:spcPts val="1200"/>
        </a:spcAft>
        <a:buClr>
          <a:schemeClr val="bg1"/>
        </a:buClr>
        <a:buSzPct val="140000"/>
        <a:buFont typeface="Arial" panose="020B0604020202020204" pitchFamily="34" charset="0"/>
        <a:buChar char="•"/>
        <a:defRPr sz="1750" b="0" i="0" kern="1200" baseline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121400" indent="-228600" algn="l" defTabSz="914400" rtl="0" eaLnBrk="1" fontAlgn="ctr" latinLnBrk="0" hangingPunct="1">
        <a:lnSpc>
          <a:spcPct val="100000"/>
        </a:lnSpc>
        <a:spcBef>
          <a:spcPts val="0"/>
        </a:spcBef>
        <a:spcAft>
          <a:spcPts val="1200"/>
        </a:spcAft>
        <a:buClr>
          <a:schemeClr val="bg1"/>
        </a:buClr>
        <a:buSzPct val="140000"/>
        <a:buFont typeface="Arial" panose="020B0604020202020204" pitchFamily="34" charset="0"/>
        <a:buChar char="•"/>
        <a:defRPr sz="1750" b="0" i="0" kern="1200" baseline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2" pos="438" userDrawn="1">
          <p15:clr>
            <a:srgbClr val="F26B43"/>
          </p15:clr>
        </p15:guide>
        <p15:guide id="3" pos="7333" userDrawn="1">
          <p15:clr>
            <a:srgbClr val="F26B43"/>
          </p15:clr>
        </p15:guide>
        <p15:guide id="4" orient="horz" pos="3838" userDrawn="1">
          <p15:clr>
            <a:srgbClr val="F26B43"/>
          </p15:clr>
        </p15:guide>
        <p15:guide id="5" orient="horz" pos="1207" userDrawn="1">
          <p15:clr>
            <a:srgbClr val="F26B43"/>
          </p15:clr>
        </p15:guide>
        <p15:guide id="6" orient="horz" pos="408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131_D0CFB49F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37_467CF1B7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32_C69A3324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35_8936F8A0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138_DF78819C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" Target="slide9.xml"/><Relationship Id="rId3" Type="http://schemas.openxmlformats.org/officeDocument/2006/relationships/image" Target="../media/image3.png"/><Relationship Id="rId7" Type="http://schemas.openxmlformats.org/officeDocument/2006/relationships/slide" Target="slide4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slide" Target="slide20.xml"/><Relationship Id="rId4" Type="http://schemas.openxmlformats.org/officeDocument/2006/relationships/image" Target="../media/image4.png"/><Relationship Id="rId9" Type="http://schemas.openxmlformats.org/officeDocument/2006/relationships/slide" Target="slide1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2ACEFED9-40EF-43B7-A4E3-35A5778132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7572" y="1925948"/>
            <a:ext cx="9561843" cy="2370281"/>
          </a:xfrm>
          <a:ln>
            <a:noFill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Group 2 </a:t>
            </a:r>
            <a:br>
              <a:rPr lang="en-US" sz="5400"/>
            </a:br>
            <a:r>
              <a:rPr lang="en-US" sz="5400"/>
              <a:t>Journal Club: </a:t>
            </a:r>
            <a:r>
              <a:rPr lang="en-US" sz="5400" err="1"/>
              <a:t>DeepCut</a:t>
            </a:r>
            <a:endParaRPr lang="en-US" sz="5400"/>
          </a:p>
        </p:txBody>
      </p:sp>
      <p:sp>
        <p:nvSpPr>
          <p:cNvPr id="7" name="Untertitel 6">
            <a:extLst>
              <a:ext uri="{FF2B5EF4-FFF2-40B4-BE49-F238E27FC236}">
                <a16:creationId xmlns:a16="http://schemas.microsoft.com/office/drawing/2014/main" id="{F3075AD4-DEBA-4778-B202-3EA8004D4E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7572" y="5168822"/>
            <a:ext cx="9561843" cy="93463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r>
              <a:rPr lang="en-US"/>
              <a:t>By Tim Fassbender and Maurice Kranich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64401069-916A-11E5-9FBB-2640141F9571}"/>
              </a:ext>
            </a:extLst>
          </p:cNvPr>
          <p:cNvSpPr txBox="1"/>
          <p:nvPr/>
        </p:nvSpPr>
        <p:spPr>
          <a:xfrm>
            <a:off x="707571" y="2263876"/>
            <a:ext cx="71845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/>
              <a:t>Computer Vision:</a:t>
            </a:r>
          </a:p>
        </p:txBody>
      </p:sp>
    </p:spTree>
    <p:extLst>
      <p:ext uri="{BB962C8B-B14F-4D97-AF65-F5344CB8AC3E}">
        <p14:creationId xmlns:p14="http://schemas.microsoft.com/office/powerpoint/2010/main" val="22081120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D1A8AD7-E6E9-AF08-B0F7-BBE89EF2284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Two step approach:</a:t>
            </a:r>
          </a:p>
          <a:p>
            <a:pPr lvl="1"/>
            <a:r>
              <a:rPr lang="en-US" dirty="0"/>
              <a:t>Separate foreground and background (k=2)</a:t>
            </a:r>
          </a:p>
          <a:p>
            <a:pPr lvl="1"/>
            <a:r>
              <a:rPr lang="en-US" dirty="0"/>
              <a:t>Individual segmentation for each part (k-less)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Clustering via GNN</a:t>
            </a:r>
          </a:p>
          <a:p>
            <a:pPr lvl="1"/>
            <a:r>
              <a:rPr lang="en-US" dirty="0"/>
              <a:t>Unsupervised loss functions</a:t>
            </a:r>
          </a:p>
          <a:p>
            <a:pPr lvl="2"/>
            <a:r>
              <a:rPr lang="en-US" dirty="0"/>
              <a:t>Normalized Cut (N-Cut): positive weights only</a:t>
            </a:r>
          </a:p>
          <a:p>
            <a:pPr lvl="2"/>
            <a:r>
              <a:rPr lang="en-US" dirty="0"/>
              <a:t>Correlation Clustering (CC): positive and negative weights</a:t>
            </a:r>
          </a:p>
          <a:p>
            <a:pPr marL="217800" lvl="1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0F4F00-2CDF-B984-2F53-F43023A24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Steps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21DC65-E79D-3F8A-4899-C12609E7EF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| Universität zu Köln | Computer Vision | Professor Bozek | Tim Fassbender &amp; Maurice Kranich | 10.07.2025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94023E-EBFF-D358-6FD5-9D9031AC6E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FA4B0-7731-EC49-88EA-B5E921ABE78A}" type="slidenum">
              <a:rPr lang="de-DE" smtClean="0"/>
              <a:pPr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032731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7EA7621-C013-B6F2-3A78-4D52EC2C3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Steps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3B30FB-8BBF-74E1-8C1F-6E7DB0F72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| Universität zu Köln | Computer Vision | Professor Bozek | Tim Fassbender &amp; Maurice Kranich | 10.07.2025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2EE1DE-667A-C6E4-3A01-A636022E7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FA4B0-7731-EC49-88EA-B5E921ABE78A}" type="slidenum">
              <a:rPr lang="de-DE" smtClean="0"/>
              <a:pPr/>
              <a:t>11</a:t>
            </a:fld>
            <a:endParaRPr lang="de-DE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7934387-CF70-E099-8238-43AC9CD4986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668338" y="2420306"/>
            <a:ext cx="10972800" cy="3177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3907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85EE5A3-E477-B438-5613-2E2E8ABEA9A1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en-US" dirty="0"/>
                  <a:t>DINO pre-trained Vision Transformers (</a:t>
                </a:r>
                <a:r>
                  <a:rPr lang="en-US" dirty="0" err="1"/>
                  <a:t>ViT</a:t>
                </a:r>
                <a:r>
                  <a:rPr lang="en-US" dirty="0"/>
                  <a:t>) extract patch-wise features</a:t>
                </a:r>
              </a:p>
              <a:p>
                <a:r>
                  <a:rPr lang="en-US" dirty="0"/>
                  <a:t>Patches represented by nodes in graph</a:t>
                </a:r>
              </a:p>
              <a:p>
                <a:r>
                  <a:rPr lang="en-US" dirty="0"/>
                  <a:t>Create Adjacency matrix from patch similarity</a:t>
                </a:r>
              </a:p>
              <a:p>
                <a:pPr lvl="1"/>
                <a:r>
                  <a:rPr lang="en-US" dirty="0"/>
                  <a:t>Consider positive and negative correlations (Correlation Clustering):</a:t>
                </a:r>
              </a:p>
              <a:p>
                <a:pPr marL="2178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𝑓</m:t>
                      </m:r>
                      <m:sSup>
                        <m:sSup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de-DE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f>
                            <m:fPr>
                              <m:ctrlP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𝑚𝑛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p>
                                  <m:r>
                                    <a:rPr lang="de-D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f>
                            <m:fPr>
                              <m:ctrlP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𝑚𝑛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p>
                                  <m:r>
                                    <a:rPr lang="de-D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sup>
                      </m:sSup>
                    </m:oMath>
                  </m:oMathPara>
                </a14:m>
                <a:endParaRPr lang="en-US" dirty="0"/>
              </a:p>
              <a:p>
                <a:pPr lvl="1"/>
                <a:r>
                  <a:rPr lang="en-US" dirty="0"/>
                  <a:t>Consider only positive correlations (N-Cut):</a:t>
                </a:r>
              </a:p>
              <a:p>
                <a:pPr marL="2178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𝑓</m:t>
                      </m:r>
                      <m:sSup>
                        <m:sSup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𝑓</m:t>
                      </m:r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&gt;0)</m:t>
                      </m:r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f>
                            <m:fPr>
                              <m:ctrlP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𝑚𝑛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p>
                                  <m:r>
                                    <a:rPr lang="de-D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f>
                            <m:fPr>
                              <m:ctrlP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𝑚𝑛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p>
                                  <m:r>
                                    <a:rPr lang="de-D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sup>
                      </m:sSup>
                    </m:oMath>
                  </m:oMathPara>
                </a14:m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85EE5A3-E477-B438-5613-2E2E8ABEA9A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3"/>
                <a:stretch>
                  <a:fillRect l="-2197" t="-45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1C393DB8-E968-0924-3B9C-B56675971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Deep Features Selection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8BB28D-0CE5-61C2-AA2A-61D48FFF88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| Universität zu Köln | Computer Vision | Professor Bozek | Tim Fassbender &amp; Maurice Kranich | 10.07.2025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AE83B8-00BB-7F31-E39A-3EDB223495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FA4B0-7731-EC49-88EA-B5E921ABE78A}" type="slidenum">
              <a:rPr lang="de-DE" smtClean="0"/>
              <a:pPr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856838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8C54D7B-3E80-33A4-CFEF-5D5AD9F7182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No need for predefined number of classes</a:t>
            </a:r>
          </a:p>
          <a:p>
            <a:pPr marL="217800" lvl="1" indent="0">
              <a:buNone/>
            </a:pPr>
            <a:r>
              <a:rPr lang="en-US" dirty="0"/>
              <a:t>=&gt; No prior knowledge of the data required</a:t>
            </a:r>
          </a:p>
          <a:p>
            <a:r>
              <a:rPr lang="en-US" dirty="0"/>
              <a:t>Unsupervised training</a:t>
            </a:r>
          </a:p>
          <a:p>
            <a:r>
              <a:rPr lang="en-US" dirty="0"/>
              <a:t>Introduce Parameter alpha as k sensitivity</a:t>
            </a:r>
            <a:br>
              <a:rPr lang="en-US" dirty="0"/>
            </a:b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BF821E6-A8FA-6AF8-21A0-E66EDF7AC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K-less Clustering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78DDE5-CFC2-962F-3131-CFD428D8D3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| Universität zu Köln | Computer Vision | Professor Bozek | Tim Fassbender &amp; Maurice Kranich | 10.07.2025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C2B004-367A-6331-B286-7EFAA53B6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FA4B0-7731-EC49-88EA-B5E921ABE78A}" type="slidenum">
              <a:rPr lang="de-DE" smtClean="0"/>
              <a:pPr/>
              <a:t>13</a:t>
            </a:fld>
            <a:endParaRPr lang="de-DE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4E045C43-8EE3-02A8-9874-65941ED64E23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 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𝑓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de-DE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de-DE">
                                <a:latin typeface="Cambria Math" panose="02040503050406030204" pitchFamily="18" charset="0"/>
                              </a:rPr>
                              <m:t>max</m:t>
                            </m:r>
                          </m:fName>
                          <m:e>
                            <m:d>
                              <m:dPr>
                                <m:ctrlPr>
                                  <a:rPr lang="de-DE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sSup>
                                  <m:sSupPr>
                                    <m:ctrlP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p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</m:e>
                            </m:d>
                          </m:e>
                        </m:func>
                      </m:num>
                      <m:den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den>
                    </m:f>
                  </m:oMath>
                </a14:m>
                <a:endParaRPr lang="de-DE" b="0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4E045C43-8EE3-02A8-9874-65941ED64E2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1A0A0D46-F5EA-D7E0-6143-99A1C17364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4106" y="1943666"/>
            <a:ext cx="5051229" cy="1293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5934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extLst>
    <p:ext uri="{6950BFC3-D8DA-4A85-94F7-54DA5524770B}">
      <p188:commentRel xmlns:p188="http://schemas.microsoft.com/office/powerpoint/2018/8/main" r:id="rId3"/>
    </p:ext>
  </p:extLs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49F1AD24-F0F3-CC23-7650-C2F83BADEACC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endParaRPr lang="en-US" dirty="0"/>
              </a:p>
              <a:p>
                <a:r>
                  <a:rPr lang="en-US" dirty="0"/>
                  <a:t>Normalized Cut (N-Cut)</a:t>
                </a:r>
              </a:p>
              <a:p>
                <a:pPr marL="2178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𝑁𝐶𝑢𝑡𝑠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𝑇𝑟</m:t>
                          </m:r>
                          <m:d>
                            <m:d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p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𝑊𝑆</m:t>
                              </m:r>
                            </m:e>
                          </m:d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𝑇𝑟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d>
                            <m:dPr>
                              <m:ctrlP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p>
                                  <m:r>
                                    <a:rPr lang="de-D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</m:d>
                        </m:den>
                      </m:f>
                      <m: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de-D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de-DE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de-DE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𝑆</m:t>
                                          </m:r>
                                        </m:e>
                                        <m:sup>
                                          <m:r>
                                            <a:rPr lang="de-DE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sup>
                                      </m:sSup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𝑆</m:t>
                                      </m:r>
                                    </m:num>
                                    <m:den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de-DE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d>
                                            <m:dPr>
                                              <m:begChr m:val="|"/>
                                              <m:endChr m:val="|"/>
                                              <m:ctrlPr>
                                                <a:rPr lang="de-DE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p>
                                                <m:sSupPr>
                                                  <m:ctrlPr>
                                                    <a:rPr lang="de-DE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de-DE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𝑆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de-DE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𝑇</m:t>
                                                  </m:r>
                                                </m:sup>
                                              </m:sSup>
                                              <m:r>
                                                <a:rPr lang="de-DE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𝑆</m:t>
                                              </m:r>
                                            </m:e>
                                          </m:d>
                                        </m:e>
                                      </m:d>
                                    </m:den>
                                  </m:f>
                                  <m:r>
                                    <a:rPr lang="de-D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de-DE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de-DE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𝕀</m:t>
                                          </m:r>
                                        </m:e>
                                        <m:sub>
                                          <m:r>
                                            <a:rPr lang="de-DE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𝐾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ad>
                                        <m:radPr>
                                          <m:degHide m:val="on"/>
                                          <m:ctrlPr>
                                            <a:rPr lang="de-DE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radPr>
                                        <m:deg/>
                                        <m:e>
                                          <m:r>
                                            <a:rPr lang="de-DE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𝐾</m:t>
                                          </m:r>
                                        </m:e>
                                      </m:rad>
                                    </m:den>
                                  </m:f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Correlation Clustering (CC) </a:t>
                </a:r>
              </a:p>
              <a:p>
                <a:pPr marL="2178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𝑁𝐶𝑢𝑡𝑠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𝑇𝑟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𝑊𝑆</m:t>
                      </m:r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49F1AD24-F0F3-CC23-7650-C2F83BADEAC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4"/>
                <a:stretch>
                  <a:fillRect l="-21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E929B5AA-919F-A37D-0639-2988FA8005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 Functions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519A00-2E86-ADFF-B740-504A897741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| Universität zu Köln | Computer Vision | Professor Bozek | Tim Fassbender &amp; Maurice Kranich | 10.07.2025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B1214B-8751-942B-4A91-3F1DAED15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FA4B0-7731-EC49-88EA-B5E921ABE78A}" type="slidenum">
              <a:rPr lang="de-DE" smtClean="0"/>
              <a:pPr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319944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extLst>
    <p:ext uri="{6950BFC3-D8DA-4A85-94F7-54DA5524770B}">
      <p188:commentRel xmlns:p188="http://schemas.microsoft.com/office/powerpoint/2018/8/main" r:id="rId3"/>
    </p:ext>
  </p:extLs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49A7343-55D3-8D61-61B8-E1117C1523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000" b="1"/>
              <a:t>Innovative solution that combines deep learning with graph theory</a:t>
            </a:r>
          </a:p>
          <a:p>
            <a:r>
              <a:rPr lang="en-US" sz="2000" b="1"/>
              <a:t>Introduces k-less Clustering</a:t>
            </a:r>
          </a:p>
          <a:p>
            <a:r>
              <a:rPr lang="en-US" sz="2000" b="1"/>
              <a:t>Uses deep features from pretrained Vision Transformers (</a:t>
            </a:r>
            <a:r>
              <a:rPr lang="en-US" sz="2000" b="1" err="1"/>
              <a:t>ViTs</a:t>
            </a:r>
            <a:r>
              <a:rPr lang="en-US" sz="2000" b="1"/>
              <a:t>)</a:t>
            </a:r>
          </a:p>
          <a:p>
            <a:r>
              <a:rPr lang="en-US" sz="2000" b="1"/>
              <a:t>Achieves very good results on multiple benchmarks</a:t>
            </a:r>
          </a:p>
          <a:p>
            <a:r>
              <a:rPr lang="en-US" sz="2000" b="1"/>
              <a:t>Lightweight and efficient architecture</a:t>
            </a:r>
          </a:p>
          <a:p>
            <a:endParaRPr lang="en-US" sz="200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FEB47F2-8220-37D3-697E-3C9293123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</a:t>
            </a:r>
            <a:r>
              <a:rPr lang="en-US" err="1"/>
              <a:t>DeepCut</a:t>
            </a:r>
            <a:r>
              <a:rPr lang="en-US"/>
              <a:t>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60AE92-F006-E170-0D30-D839C06D39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| Universität zu Köln | Computer Vision | Professor Bozek | Tim Fassbender &amp; Maurice Kranich | 10.07.2025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99E540-13CD-DCFD-B65E-1282DE5303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FA4B0-7731-EC49-88EA-B5E921ABE78A}" type="slidenum">
              <a:rPr lang="de-DE" smtClean="0"/>
              <a:pPr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227641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45D743-0677-740D-A991-BCBF7C52D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/>
              <a:t>Results</a:t>
            </a:r>
            <a:endParaRPr lang="en-DE" sz="600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2EB11D-4AE7-4A90-FB3E-78BD164459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33FA4B0-7731-EC49-88EA-B5E921ABE78A}" type="slidenum">
              <a:rPr lang="de-DE" smtClean="0"/>
              <a:pPr/>
              <a:t>16</a:t>
            </a:fld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77D22E-A3D4-150D-B323-BFD7A88F0B1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| Universität zu Köln | Computer Vision | Professor Bozek | Tim Fassbender &amp; Maurice Kranich | 10.07.2025</a:t>
            </a:r>
          </a:p>
        </p:txBody>
      </p:sp>
    </p:spTree>
    <p:extLst>
      <p:ext uri="{BB962C8B-B14F-4D97-AF65-F5344CB8AC3E}">
        <p14:creationId xmlns:p14="http://schemas.microsoft.com/office/powerpoint/2010/main" val="35326512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3BF5598-78EC-B05E-E110-E095D6BAA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Performance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869161-D33A-F750-1B9C-C21DB2CD1D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| Universität zu Köln | Computer Vision | Professor Bozek | Tim Fassbender &amp; Maurice Kranich | 10.07.2025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E77E0C-9C0B-F78E-280A-12812C892F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FA4B0-7731-EC49-88EA-B5E921ABE78A}" type="slidenum">
              <a:rPr lang="de-DE" smtClean="0"/>
              <a:pPr/>
              <a:t>17</a:t>
            </a:fld>
            <a:endParaRPr lang="de-DE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A80C05D-AC5C-6170-0B3D-25444C1B78F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472193" y="2537324"/>
            <a:ext cx="5472000" cy="4176712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11" name="Content Placeholder 10" descr="A table with numbers and letters&#10;&#10;AI-generated content may be incorrect.">
            <a:extLst>
              <a:ext uri="{FF2B5EF4-FFF2-40B4-BE49-F238E27FC236}">
                <a16:creationId xmlns:a16="http://schemas.microsoft.com/office/drawing/2014/main" id="{26420B60-69E0-9FB4-6B2B-3F16C5BEBCB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691608" y="2407802"/>
            <a:ext cx="5472113" cy="3025872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85CC449-E69E-8B03-11E7-09B5F8407478}"/>
              </a:ext>
            </a:extLst>
          </p:cNvPr>
          <p:cNvSpPr txBox="1"/>
          <p:nvPr/>
        </p:nvSpPr>
        <p:spPr>
          <a:xfrm>
            <a:off x="618584" y="5469183"/>
            <a:ext cx="5477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6FF248-98A8-1327-2CF6-EFB4093FA9E6}"/>
              </a:ext>
            </a:extLst>
          </p:cNvPr>
          <p:cNvSpPr txBox="1"/>
          <p:nvPr/>
        </p:nvSpPr>
        <p:spPr>
          <a:xfrm>
            <a:off x="686305" y="5620215"/>
            <a:ext cx="5502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Object localization results </a:t>
            </a:r>
            <a:r>
              <a:rPr lang="en-US" dirty="0"/>
              <a:t>(</a:t>
            </a:r>
            <a:r>
              <a:rPr lang="en-US" dirty="0" err="1"/>
              <a:t>CorLoc</a:t>
            </a:r>
            <a:r>
              <a:rPr lang="en-US" dirty="0"/>
              <a:t> metric)</a:t>
            </a:r>
          </a:p>
        </p:txBody>
      </p:sp>
    </p:spTree>
    <p:extLst>
      <p:ext uri="{BB962C8B-B14F-4D97-AF65-F5344CB8AC3E}">
        <p14:creationId xmlns:p14="http://schemas.microsoft.com/office/powerpoint/2010/main" val="39771735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872B55-6C43-AC0F-0C02-DA1BE290A9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3A33E56-086A-B39A-FAE0-13DC9ED3AF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Performance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1D5F00-C34D-D137-13B8-BE54A35335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| Universität zu Köln | Computer Vision | Professor Bozek | Tim Fassbender &amp; Maurice Kranich | 10.07.2025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2B40F5-AC05-87C0-1931-1771D4089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FA4B0-7731-EC49-88EA-B5E921ABE78A}" type="slidenum">
              <a:rPr lang="de-DE" smtClean="0"/>
              <a:pPr/>
              <a:t>18</a:t>
            </a:fld>
            <a:endParaRPr lang="de-DE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06C49E5-D0CD-84ED-1C40-328DE749C95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465652" y="2671494"/>
            <a:ext cx="5472000" cy="4176712"/>
          </a:xfrm>
        </p:spPr>
        <p:txBody>
          <a:bodyPr/>
          <a:lstStyle/>
          <a:p>
            <a:r>
              <a:rPr lang="en-US" dirty="0" err="1"/>
              <a:t>DeepCut</a:t>
            </a:r>
            <a:r>
              <a:rPr lang="en-US" dirty="0"/>
              <a:t> with N-Cut performs best across all datasets</a:t>
            </a:r>
          </a:p>
        </p:txBody>
      </p:sp>
      <p:pic>
        <p:nvPicPr>
          <p:cNvPr id="16" name="Content Placeholder 15" descr="A table with numbers and a number of numbers&#10;&#10;AI-generated content may be incorrect.">
            <a:extLst>
              <a:ext uri="{FF2B5EF4-FFF2-40B4-BE49-F238E27FC236}">
                <a16:creationId xmlns:a16="http://schemas.microsoft.com/office/drawing/2014/main" id="{BEAE128F-E4AC-8EA6-EC46-6E8FADCEBCB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695325" y="2701063"/>
            <a:ext cx="5472113" cy="2662374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B825D90-D869-E228-EA24-441476F307A4}"/>
              </a:ext>
            </a:extLst>
          </p:cNvPr>
          <p:cNvSpPr txBox="1"/>
          <p:nvPr/>
        </p:nvSpPr>
        <p:spPr>
          <a:xfrm>
            <a:off x="695325" y="5486400"/>
            <a:ext cx="54721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Single object segmentation results </a:t>
            </a:r>
            <a:r>
              <a:rPr lang="en-US" dirty="0" err="1"/>
              <a:t>mIOU</a:t>
            </a:r>
            <a:r>
              <a:rPr lang="en-US" dirty="0"/>
              <a:t> (mean intersection-over-union) </a:t>
            </a:r>
          </a:p>
        </p:txBody>
      </p:sp>
    </p:spTree>
    <p:extLst>
      <p:ext uri="{BB962C8B-B14F-4D97-AF65-F5344CB8AC3E}">
        <p14:creationId xmlns:p14="http://schemas.microsoft.com/office/powerpoint/2010/main" val="3324563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3FD7C5-EDD5-6153-B71A-4515D599BA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E9E7621-61D0-007B-823F-CC19FFCC78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Performance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AA2236-AEE7-6F72-D8A8-D0383B810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| Universität zu Köln | Computer Vision | Professor Bozek | Tim Fassbender &amp; Maurice Kranich | 10.07.2025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2EA3B2-A438-8BBC-3968-F81EB7C96C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FA4B0-7731-EC49-88EA-B5E921ABE78A}" type="slidenum">
              <a:rPr lang="de-DE" smtClean="0"/>
              <a:pPr/>
              <a:t>19</a:t>
            </a:fld>
            <a:endParaRPr lang="de-DE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FCB8495-A374-0588-E37D-E36C4685B7A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63721" y="2769833"/>
            <a:ext cx="5472000" cy="4176712"/>
          </a:xfrm>
        </p:spPr>
        <p:txBody>
          <a:bodyPr/>
          <a:lstStyle/>
          <a:p>
            <a:r>
              <a:rPr lang="en-US"/>
              <a:t>Semantic part segmentation results</a:t>
            </a:r>
          </a:p>
        </p:txBody>
      </p:sp>
      <p:pic>
        <p:nvPicPr>
          <p:cNvPr id="14" name="Content Placeholder 13" descr="A table with numbers and letters&#10;&#10;AI-generated content may be incorrect.">
            <a:extLst>
              <a:ext uri="{FF2B5EF4-FFF2-40B4-BE49-F238E27FC236}">
                <a16:creationId xmlns:a16="http://schemas.microsoft.com/office/drawing/2014/main" id="{5C3E8A71-E042-5DD7-DC90-42D105C4FA9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480834" y="2769833"/>
            <a:ext cx="5472113" cy="2524834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2F83FE2-8145-5AAD-FE93-ECEAE92B5D1C}"/>
              </a:ext>
            </a:extLst>
          </p:cNvPr>
          <p:cNvSpPr txBox="1"/>
          <p:nvPr/>
        </p:nvSpPr>
        <p:spPr>
          <a:xfrm>
            <a:off x="480834" y="5430644"/>
            <a:ext cx="54721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Semantic Part segmentation results </a:t>
            </a:r>
            <a:r>
              <a:rPr lang="en-US" dirty="0"/>
              <a:t>over CUB-200 Dataset</a:t>
            </a:r>
          </a:p>
        </p:txBody>
      </p:sp>
    </p:spTree>
    <p:extLst>
      <p:ext uri="{BB962C8B-B14F-4D97-AF65-F5344CB8AC3E}">
        <p14:creationId xmlns:p14="http://schemas.microsoft.com/office/powerpoint/2010/main" val="23020811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extLst>
    <p:ext uri="{6950BFC3-D8DA-4A85-94F7-54DA5524770B}">
      <p188:commentRel xmlns:p188="http://schemas.microsoft.com/office/powerpoint/2018/8/main" r:id="rId3"/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4AEF31D9-44B2-6D67-79A0-6B189D53345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33FA4B0-7731-EC49-88EA-B5E921ABE78A}" type="slidenum">
              <a:rPr lang="de-DE" smtClean="0"/>
              <a:pPr/>
              <a:t>2</a:t>
            </a:fld>
            <a:endParaRPr lang="de-DE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6458A670-2E0C-4BFA-B2F3-6AC69172B71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| Universität zu Köln | Computer Vision | Professor Bozek | Tim Fassbender &amp; Maurice Kranich | 10.07.2025</a:t>
            </a:r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E8D88D70-C7EA-B4B3-FA32-2CE245E43306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444574" y="1806517"/>
            <a:ext cx="10732487" cy="3729037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sz="8000" b="1" dirty="0" err="1"/>
              <a:t>DeepCut</a:t>
            </a:r>
            <a:r>
              <a:rPr lang="en-US" sz="8000" b="1" dirty="0"/>
              <a:t>:</a:t>
            </a:r>
          </a:p>
          <a:p>
            <a:pPr marL="0" indent="0" algn="ctr">
              <a:buNone/>
            </a:pPr>
            <a:br>
              <a:rPr lang="en-US" sz="2800" dirty="0"/>
            </a:br>
            <a:r>
              <a:rPr lang="en-US" sz="2800" dirty="0"/>
              <a:t>Unsupervised Segmentation using Graph Neural Networks Clustering. </a:t>
            </a:r>
          </a:p>
          <a:p>
            <a:pPr marL="0" indent="0" algn="ctr">
              <a:buNone/>
            </a:pPr>
            <a:r>
              <a:rPr lang="en-US" sz="2800" i="1" dirty="0"/>
              <a:t>by</a:t>
            </a:r>
          </a:p>
          <a:p>
            <a:pPr marL="0" indent="0" algn="ctr">
              <a:buNone/>
            </a:pPr>
            <a:r>
              <a:rPr lang="en-US" sz="2800" b="1" dirty="0"/>
              <a:t>Aflalo, A., </a:t>
            </a:r>
            <a:r>
              <a:rPr lang="en-US" sz="2800" b="1" dirty="0" err="1"/>
              <a:t>Bagon</a:t>
            </a:r>
            <a:r>
              <a:rPr lang="en-US" sz="2800" b="1" dirty="0"/>
              <a:t>, S., Kashti, T., &amp; Eldar, Y.</a:t>
            </a:r>
            <a:endParaRPr lang="de-DE" sz="2800" b="1" dirty="0"/>
          </a:p>
        </p:txBody>
      </p:sp>
    </p:spTree>
    <p:extLst>
      <p:ext uri="{BB962C8B-B14F-4D97-AF65-F5344CB8AC3E}">
        <p14:creationId xmlns:p14="http://schemas.microsoft.com/office/powerpoint/2010/main" val="2709465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E4112-E731-1AD1-3029-24375899D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/>
              <a:t>Conclusion</a:t>
            </a:r>
            <a:endParaRPr lang="en-DE" sz="600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BB1BB6E-7855-985E-11C2-375F71F4448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33FA4B0-7731-EC49-88EA-B5E921ABE78A}" type="slidenum">
              <a:rPr lang="de-DE" smtClean="0"/>
              <a:pPr/>
              <a:t>20</a:t>
            </a:fld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140C90-293D-946A-C49D-1FCD64706E4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| Universität zu Köln | Computer Vision | Professor Bozek | Tim Fassbender &amp; Maurice Kranich | 10.07.2025</a:t>
            </a:r>
          </a:p>
        </p:txBody>
      </p:sp>
    </p:spTree>
    <p:extLst>
      <p:ext uri="{BB962C8B-B14F-4D97-AF65-F5344CB8AC3E}">
        <p14:creationId xmlns:p14="http://schemas.microsoft.com/office/powerpoint/2010/main" val="9255771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13EF785-7346-432E-28AF-6D8EA4AF803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0" tIns="0" rIns="0" bIns="0" rtlCol="0" anchor="t">
            <a:noAutofit/>
          </a:bodyPr>
          <a:lstStyle/>
          <a:p>
            <a:pPr>
              <a:buFontTx/>
              <a:buChar char="-"/>
            </a:pPr>
            <a:r>
              <a:rPr lang="en-US"/>
              <a:t>Unsupervised Segmentation Technique:</a:t>
            </a:r>
          </a:p>
          <a:p>
            <a:pPr lvl="1">
              <a:buFontTx/>
              <a:buChar char="-"/>
            </a:pPr>
            <a:r>
              <a:rPr lang="en-US"/>
              <a:t>Classical graph theory</a:t>
            </a:r>
          </a:p>
          <a:p>
            <a:pPr lvl="1">
              <a:buFontTx/>
              <a:buChar char="-"/>
            </a:pPr>
            <a:r>
              <a:rPr lang="en-US"/>
              <a:t>GNNs</a:t>
            </a:r>
          </a:p>
          <a:p>
            <a:pPr lvl="1">
              <a:buFontTx/>
              <a:buChar char="-"/>
            </a:pPr>
            <a:r>
              <a:rPr lang="en-US"/>
              <a:t>Self-supervised pre-trained networks</a:t>
            </a:r>
          </a:p>
          <a:p>
            <a:pPr>
              <a:buFontTx/>
              <a:buChar char="-"/>
            </a:pPr>
            <a:r>
              <a:rPr lang="en-US"/>
              <a:t>Superior Performance</a:t>
            </a:r>
          </a:p>
          <a:p>
            <a:pPr>
              <a:buFontTx/>
              <a:buChar char="-"/>
            </a:pPr>
            <a:r>
              <a:rPr lang="en-US"/>
              <a:t>Capable of optimizing various loss functions</a:t>
            </a:r>
          </a:p>
          <a:p>
            <a:pPr>
              <a:buFontTx/>
              <a:buChar char="-"/>
            </a:pPr>
            <a:r>
              <a:rPr lang="en-US"/>
              <a:t>Lightweight and efficient architecture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93A9866-A3FC-011D-1DB5-99277F2C4B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Accomplishments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7F30DD-0329-5A9B-502D-3053F477D2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| Universität zu Köln | Computer Vision | Professor Bozek | Tim Fassbender &amp; Maurice Kranich | 10.07.2025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31E3EF-5A19-EE86-470D-DDA029D6B3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FA4B0-7731-EC49-88EA-B5E921ABE78A}" type="slidenum">
              <a:rPr lang="de-DE" smtClean="0"/>
              <a:pPr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493303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E43D04D-F0E9-39F1-752D-DC96F464A71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/>
              <a:t>What is the perspective of </a:t>
            </a:r>
            <a:r>
              <a:rPr lang="en-US" err="1"/>
              <a:t>DeepCut</a:t>
            </a:r>
            <a:r>
              <a:rPr lang="en-US"/>
              <a:t>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3EC69EF-0E92-F6FB-1021-9067A7E02D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Questions / Unclear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997E32-5B6F-12F5-B8E1-318DA81F33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| Universität zu Köln | Computer Vision | Professor Bozek | Tim Fassbender &amp; Maurice Kranich | 10.07.2025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38941D-5A00-E5DF-0E3E-01CD12FBCF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FA4B0-7731-EC49-88EA-B5E921ABE78A}" type="slidenum">
              <a:rPr lang="de-DE" smtClean="0"/>
              <a:pPr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492166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22CC534B-DC0A-1AB6-CC90-FDB4B08EA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solidFill>
                  <a:schemeClr val="bg1"/>
                </a:solidFill>
              </a:rPr>
              <a:t>Agenda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C202CB4-6DE1-B0E3-FE5C-6F68BC8E23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| Universität zu Köln | Computer Vision | Professor Bozek | Tim Fassbender &amp; Maurice Kranich | 10.07.2025</a:t>
            </a:r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440E5E3F-F2AE-D83C-0156-D2A5A7DF5D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FA4B0-7731-EC49-88EA-B5E921ABE78A}" type="slidenum">
              <a:rPr lang="de-DE" smtClean="0"/>
              <a:pPr/>
              <a:t>3</a:t>
            </a:fld>
            <a:endParaRPr lang="de-DE"/>
          </a:p>
        </p:txBody>
      </p:sp>
      <mc:AlternateContent xmlns:mc="http://schemas.openxmlformats.org/markup-compatibility/2006">
        <mc:Choice xmlns:psuz="http://schemas.microsoft.com/office/powerpoint/2016/summaryzoom" Requires="psuz">
          <p:graphicFrame>
            <p:nvGraphicFramePr>
              <p:cNvPr id="7" name="Zusammenfassungszoom 6">
                <a:extLst>
                  <a:ext uri="{FF2B5EF4-FFF2-40B4-BE49-F238E27FC236}">
                    <a16:creationId xmlns:a16="http://schemas.microsoft.com/office/drawing/2014/main" id="{2B089171-0ED8-3856-7F82-377F8057235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37319068"/>
                  </p:ext>
                </p:extLst>
              </p:nvPr>
            </p:nvGraphicFramePr>
            <p:xfrm>
              <a:off x="618331" y="1882322"/>
              <a:ext cx="10955338" cy="4167187"/>
            </p:xfrm>
            <a:graphic>
              <a:graphicData uri="http://schemas.microsoft.com/office/powerpoint/2016/summaryzoom">
                <psuz:summaryZm>
                  <psuz:summaryZmObj sectionId="{80288445-96CE-40D1-8776-5435340B8AF0}" offsetFactorX="-1962" offsetFactorY="-3938">
                    <psuz:zmPr id="{D8903684-B89C-4326-8558-D81741E68606}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2016004" y="72005"/>
                          <a:ext cx="3333749" cy="1875234"/>
                        </a:xfrm>
                        <a:prstGeom prst="rect">
                          <a:avLst/>
                        </a:prstGeom>
                        <a:ln w="50800">
                          <a:solidFill>
                            <a:prstClr val="ltGray"/>
                          </a:solidFill>
                        </a:ln>
                        <a:effectLst>
                          <a:softEdge rad="0"/>
                        </a:effectLst>
                      </p166:spPr>
                    </psuz:zmPr>
                  </psuz:summaryZmObj>
                  <psuz:summaryZmObj sectionId="{B8FEF178-A39E-4FB5-A850-79CD3539B1E5}" offsetFactorX="2274" offsetFactorY="-3938">
                    <psuz:zmPr id="{7ABB733D-5E99-4EA6-A464-D540563BCF9F}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5615986" y="72005"/>
                          <a:ext cx="3333749" cy="1875234"/>
                        </a:xfrm>
                        <a:prstGeom prst="rect">
                          <a:avLst/>
                        </a:prstGeom>
                        <a:ln w="50800">
                          <a:solidFill>
                            <a:prstClr val="ltGray"/>
                          </a:solidFill>
                        </a:ln>
                        <a:effectLst>
                          <a:softEdge rad="0"/>
                        </a:effectLst>
                      </p166:spPr>
                    </psuz:zmPr>
                  </psuz:summaryZmObj>
                  <psuz:summaryZmObj sectionId="{DF682820-FABA-4376-A4FA-C54B932BDDEF}" offsetFactorX="-1962" offsetFactorY="4581">
                    <psuz:zmPr id="{7D3F5B4F-E2B4-4F2C-9511-98BD0CA57F28}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2016004" y="2232006"/>
                          <a:ext cx="3333749" cy="1875234"/>
                        </a:xfrm>
                        <a:prstGeom prst="rect">
                          <a:avLst/>
                        </a:prstGeom>
                        <a:ln w="50800">
                          <a:solidFill>
                            <a:prstClr val="ltGray"/>
                          </a:solidFill>
                        </a:ln>
                        <a:effectLst>
                          <a:softEdge rad="0"/>
                        </a:effectLst>
                      </p166:spPr>
                    </psuz:zmPr>
                  </psuz:summaryZmObj>
                  <psuz:summaryZmObj sectionId="{1696B4FB-5A31-4535-A29E-BB0A1AEB326A}" offsetFactorX="2274" offsetFactorY="4581">
                    <psuz:zmPr id="{69385E88-CF4E-48EA-BE48-9BA8D42F7669}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5615986" y="2232006"/>
                          <a:ext cx="3333749" cy="1875234"/>
                        </a:xfrm>
                        <a:prstGeom prst="rect">
                          <a:avLst/>
                        </a:prstGeom>
                        <a:ln w="50800">
                          <a:solidFill>
                            <a:prstClr val="ltGray"/>
                          </a:solidFill>
                        </a:ln>
                        <a:effectLst>
                          <a:softEdge rad="0"/>
                        </a:effectLst>
                      </p166:spPr>
                    </psuz:zmPr>
                  </psuz:summaryZmObj>
                  <psuz:gridLayout/>
                </psuz:summaryZm>
              </a:graphicData>
            </a:graphic>
          </p:graphicFrame>
        </mc:Choice>
        <mc:Fallback>
          <p:grpSp>
            <p:nvGrpSpPr>
              <p:cNvPr id="7" name="Zusammenfassungszoom 6">
                <a:extLst>
                  <a:ext uri="{FF2B5EF4-FFF2-40B4-BE49-F238E27FC236}">
                    <a16:creationId xmlns:a16="http://schemas.microsoft.com/office/drawing/2014/main" id="{2B089171-0ED8-3856-7F82-377F8057235A}"/>
                  </a:ext>
                </a:extLst>
              </p:cNvPr>
              <p:cNvGrpSpPr>
                <a:grpSpLocks noGrp="1" noUngrp="1" noRot="1" noChangeAspect="1" noMove="1" noResize="1"/>
              </p:cNvGrpSpPr>
              <p:nvPr/>
            </p:nvGrpSpPr>
            <p:grpSpPr>
              <a:xfrm>
                <a:off x="618331" y="1882322"/>
                <a:ext cx="10955338" cy="4167187"/>
                <a:chOff x="618331" y="1882322"/>
                <a:chExt cx="10955338" cy="4167187"/>
              </a:xfrm>
            </p:grpSpPr>
            <p:pic>
              <p:nvPicPr>
                <p:cNvPr id="2" name="Picture 2">
                  <a:hlinkClick r:id="rId7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634335" y="1954327"/>
                  <a:ext cx="3333749" cy="1875234"/>
                </a:xfrm>
                <a:prstGeom prst="rect">
                  <a:avLst/>
                </a:prstGeom>
                <a:ln w="50800">
                  <a:solidFill>
                    <a:prstClr val="ltGray"/>
                  </a:solidFill>
                </a:ln>
                <a:effectLst>
                  <a:softEdge rad="0"/>
                </a:effectLst>
              </p:spPr>
            </p:pic>
            <p:pic>
              <p:nvPicPr>
                <p:cNvPr id="4" name="Picture 4">
                  <a:hlinkClick r:id="rId8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234317" y="1954327"/>
                  <a:ext cx="3333749" cy="1875234"/>
                </a:xfrm>
                <a:prstGeom prst="rect">
                  <a:avLst/>
                </a:prstGeom>
                <a:ln w="50800">
                  <a:solidFill>
                    <a:prstClr val="ltGray"/>
                  </a:solidFill>
                </a:ln>
                <a:effectLst>
                  <a:softEdge rad="0"/>
                </a:effectLst>
              </p:spPr>
            </p:pic>
            <p:pic>
              <p:nvPicPr>
                <p:cNvPr id="5" name="Picture 5">
                  <a:hlinkClick r:id="rId9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634335" y="4114328"/>
                  <a:ext cx="3333749" cy="1875234"/>
                </a:xfrm>
                <a:prstGeom prst="rect">
                  <a:avLst/>
                </a:prstGeom>
                <a:ln w="50800">
                  <a:solidFill>
                    <a:prstClr val="ltGray"/>
                  </a:solidFill>
                </a:ln>
                <a:effectLst>
                  <a:softEdge rad="0"/>
                </a:effectLst>
              </p:spPr>
            </p:pic>
            <p:pic>
              <p:nvPicPr>
                <p:cNvPr id="9" name="Picture 9">
                  <a:hlinkClick r:id="rId10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234317" y="4114328"/>
                  <a:ext cx="3333749" cy="1875234"/>
                </a:xfrm>
                <a:prstGeom prst="rect">
                  <a:avLst/>
                </a:prstGeom>
                <a:ln w="50800">
                  <a:solidFill>
                    <a:prstClr val="ltGray"/>
                  </a:solidFill>
                </a:ln>
                <a:effectLst>
                  <a:softEdge rad="0"/>
                </a:effectLst>
              </p:spPr>
            </p:pic>
          </p:grpSp>
        </mc:Fallback>
      </mc:AlternateContent>
    </p:spTree>
    <p:extLst>
      <p:ext uri="{BB962C8B-B14F-4D97-AF65-F5344CB8AC3E}">
        <p14:creationId xmlns:p14="http://schemas.microsoft.com/office/powerpoint/2010/main" val="20358119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605F6-2807-45F9-4060-8D1923016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/>
              <a:t>Introduction</a:t>
            </a:r>
            <a:endParaRPr lang="en-DE" sz="600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A046FD-0457-5F94-4DC6-D7CA3FE1CA8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33FA4B0-7731-EC49-88EA-B5E921ABE78A}" type="slidenum">
              <a:rPr lang="de-DE" smtClean="0"/>
              <a:pPr/>
              <a:t>4</a:t>
            </a:fld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9E620A-A1B1-B15C-5B85-5E8CB2C46F6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| Universität zu Köln | Computer Vision | Professor Bozek | Tim Fassbender &amp; Maurice Kranich | 10.07.2025</a:t>
            </a:r>
          </a:p>
        </p:txBody>
      </p:sp>
    </p:spTree>
    <p:extLst>
      <p:ext uri="{BB962C8B-B14F-4D97-AF65-F5344CB8AC3E}">
        <p14:creationId xmlns:p14="http://schemas.microsoft.com/office/powerpoint/2010/main" val="27412512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E30D394-1F28-11DC-CF59-D3F9EDC1A98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Object Localization</a:t>
            </a:r>
          </a:p>
          <a:p>
            <a:r>
              <a:rPr lang="en-US" dirty="0"/>
              <a:t>Object Segmentation</a:t>
            </a:r>
          </a:p>
          <a:p>
            <a:r>
              <a:rPr lang="en-US" dirty="0"/>
              <a:t>Semantic Part Segmentation (Foreground)</a:t>
            </a:r>
          </a:p>
          <a:p>
            <a:pPr>
              <a:buFontTx/>
              <a:buChar char="-"/>
            </a:pPr>
            <a:endParaRPr lang="en-US" dirty="0"/>
          </a:p>
          <a:p>
            <a:pPr marL="0" indent="0">
              <a:buNone/>
            </a:pPr>
            <a:r>
              <a:rPr lang="en-US" dirty="0"/>
              <a:t>	</a:t>
            </a:r>
          </a:p>
          <a:p>
            <a:pPr marL="0" indent="0">
              <a:buNone/>
            </a:pPr>
            <a:r>
              <a:rPr lang="en-US" dirty="0"/>
              <a:t>	=&gt; Crucial Role in autonomous cars, robotics, medical diagnosis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FB1D495-091B-E891-2AB2-E26BC95BF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General Idea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543D26-C251-1DEC-9093-148EB84562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| Universität zu Köln | Computer Vision | Professor Bozek | Tim Fassbender &amp; Maurice Kranich | 10.07.2025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F681E1-EE7C-3CC4-0DB1-AA75CBFCDA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FA4B0-7731-EC49-88EA-B5E921ABE78A}" type="slidenum">
              <a:rPr lang="de-DE" smtClean="0"/>
              <a:pPr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741682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23CD389-FAE5-3B19-D6E6-E1F4CD173EF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State-of-the-art:</a:t>
            </a:r>
          </a:p>
          <a:p>
            <a:pPr lvl="1"/>
            <a:r>
              <a:rPr lang="en-US" dirty="0"/>
              <a:t>Supervised Deep Neural Networks</a:t>
            </a:r>
            <a:br>
              <a:rPr lang="en-US" dirty="0"/>
            </a:br>
            <a:r>
              <a:rPr lang="en-US" dirty="0"/>
              <a:t>(DNNs)</a:t>
            </a:r>
          </a:p>
          <a:p>
            <a:pPr lvl="1"/>
            <a:r>
              <a:rPr lang="en-US" dirty="0"/>
              <a:t>Unsupervised DNNs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3926EF9-56CB-65C5-D8B6-2103A2FE5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Context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B73D21-9056-A440-C8B8-5762957F3F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| Universität zu Köln | Computer Vision | Professor Bozek | Tim Fassbender &amp; Maurice Kranich | 10.07.2025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7CAB18-B9DC-287C-2528-A5B502987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FA4B0-7731-EC49-88EA-B5E921ABE78A}" type="slidenum">
              <a:rPr lang="de-DE" smtClean="0"/>
              <a:pPr/>
              <a:t>6</a:t>
            </a:fld>
            <a:endParaRPr lang="de-DE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6BE337D-C439-A86B-2E78-2A7551B8279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Related Work:</a:t>
            </a:r>
          </a:p>
          <a:p>
            <a:pPr lvl="1"/>
            <a:r>
              <a:rPr lang="en-US" dirty="0" err="1"/>
              <a:t>TokenCut</a:t>
            </a:r>
            <a:endParaRPr lang="en-US" dirty="0"/>
          </a:p>
          <a:p>
            <a:pPr lvl="1"/>
            <a:r>
              <a:rPr lang="en-US" dirty="0"/>
              <a:t>Self-</a:t>
            </a:r>
            <a:r>
              <a:rPr lang="en-US" dirty="0" err="1"/>
              <a:t>DIstillation</a:t>
            </a:r>
            <a:r>
              <a:rPr lang="en-US" dirty="0"/>
              <a:t> with NO labels (DINO)</a:t>
            </a:r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53623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23FE1C7-B51E-D616-243E-64C1FE99C6C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667820" y="2313761"/>
                <a:ext cx="10973318" cy="4167393"/>
              </a:xfrm>
            </p:spPr>
            <p:txBody>
              <a:bodyPr/>
              <a:lstStyle/>
              <a:p>
                <a:r>
                  <a:rPr lang="en-US" dirty="0"/>
                  <a:t>Graph Neural Networks (GNNs)</a:t>
                </a:r>
              </a:p>
              <a:p>
                <a:r>
                  <a:rPr lang="en-US" dirty="0"/>
                  <a:t>Loss function: classical graph clustering objectives</a:t>
                </a:r>
              </a:p>
              <a:p>
                <a:pPr lvl="1"/>
                <a:r>
                  <a:rPr lang="en-US" dirty="0"/>
                  <a:t>Normalized Cut: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𝑁𝑐𝑢𝑡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𝑐𝑢𝑡</m:t>
                        </m:r>
                        <m:d>
                          <m:d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d>
                      </m:num>
                      <m:den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𝑎𝑠𝑠𝑜𝑐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𝒱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de-DE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𝑐𝑢𝑡</m:t>
                        </m:r>
                        <m:d>
                          <m:d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d>
                      </m:num>
                      <m:den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𝑎𝑠𝑠𝑜𝑐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𝒱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Correlation Clustering:</a:t>
                </a:r>
                <a:endParaRPr lang="de-DE" b="0" i="1" dirty="0">
                  <a:latin typeface="Cambria Math" panose="02040503050406030204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𝐶𝐶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=−</m:t>
                    </m:r>
                    <m:nary>
                      <m:naryPr>
                        <m:chr m:val="∑"/>
                        <m:supHide m:val="on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de-DE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nary>
                          <m:naryPr>
                            <m:chr m:val="∑"/>
                            <m:supHide m:val="on"/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𝑖𝑐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𝑗𝑐</m:t>
                                </m:r>
                              </m:sub>
                            </m:sSub>
                          </m:e>
                        </m:nary>
                      </m:e>
                    </m:nary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23FE1C7-B51E-D616-243E-64C1FE99C6C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667820" y="2313761"/>
                <a:ext cx="10973318" cy="4167393"/>
              </a:xfrm>
              <a:blipFill>
                <a:blip r:embed="rId3"/>
                <a:stretch>
                  <a:fillRect l="-2197" t="-45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2FC90D69-19B6-AF8E-5CFF-CB5287327C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574" y="480486"/>
            <a:ext cx="10973318" cy="1215630"/>
          </a:xfrm>
        </p:spPr>
        <p:txBody>
          <a:bodyPr/>
          <a:lstStyle/>
          <a:p>
            <a:r>
              <a:rPr lang="en-US" dirty="0"/>
              <a:t>Key Advantages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9E795A-D9A8-33A4-A756-3889FE93B0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| Universität zu Köln | Computer Vision | Professor Bozek | Tim Fassbender &amp; Maurice Kranich | 10.07.2025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0D2BF1-08D5-E63A-34F6-A45FECA7F7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FA4B0-7731-EC49-88EA-B5E921ABE78A}" type="slidenum">
              <a:rPr lang="de-DE" smtClean="0"/>
              <a:pPr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105416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D7C4663-2656-0115-0BC5-6EA0D21E2AC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Direct utilization of deep features within clustering</a:t>
            </a:r>
          </a:p>
          <a:p>
            <a:r>
              <a:rPr lang="en-US" dirty="0"/>
              <a:t>Improved object segmentation</a:t>
            </a:r>
          </a:p>
          <a:p>
            <a:r>
              <a:rPr lang="en-US" dirty="0"/>
              <a:t>Semantic segmentation across multiple graphs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5C55501-1237-C2F7-74E4-3F99D4940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Advantages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9481F4-146A-4B45-B849-D911DC05F3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| Universität zu Köln | Computer Vision | Professor Bozek | Tim Fassbender &amp; Maurice Kranich | 10.07.2025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0AED1F-99E0-1B9C-EE95-148CC0038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FA4B0-7731-EC49-88EA-B5E921ABE78A}" type="slidenum">
              <a:rPr lang="de-DE" smtClean="0"/>
              <a:pPr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073123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FBAD7-644B-0821-3EB7-EA5CB6A727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/>
              <a:t>Methods</a:t>
            </a:r>
            <a:endParaRPr lang="en-DE" sz="600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11059E9-0E08-74C3-9E92-C6FCFD15F03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33FA4B0-7731-EC49-88EA-B5E921ABE78A}" type="slidenum">
              <a:rPr lang="de-DE" smtClean="0"/>
              <a:pPr/>
              <a:t>9</a:t>
            </a:fld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F1408B-94F3-33E5-84BB-D2B86D07FFA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| Universität zu Köln | Computer Vision | Professor Bozek | Tim Fassbender &amp; Maurice Kranich | 10.07.2025</a:t>
            </a:r>
          </a:p>
        </p:txBody>
      </p:sp>
    </p:spTree>
    <p:extLst>
      <p:ext uri="{BB962C8B-B14F-4D97-AF65-F5344CB8AC3E}">
        <p14:creationId xmlns:p14="http://schemas.microsoft.com/office/powerpoint/2010/main" val="26624131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">
  <a:themeElements>
    <a:clrScheme name="Benutzerdefiniert 1">
      <a:dk1>
        <a:srgbClr val="FFFFFF"/>
      </a:dk1>
      <a:lt1>
        <a:srgbClr val="FFFFFF"/>
      </a:lt1>
      <a:dk2>
        <a:srgbClr val="FFFFFF"/>
      </a:dk2>
      <a:lt2>
        <a:srgbClr val="FFFFFF"/>
      </a:lt2>
      <a:accent1>
        <a:srgbClr val="005176"/>
      </a:accent1>
      <a:accent2>
        <a:srgbClr val="00A1C0"/>
      </a:accent2>
      <a:accent3>
        <a:srgbClr val="00A1C0"/>
      </a:accent3>
      <a:accent4>
        <a:srgbClr val="E05A52"/>
      </a:accent4>
      <a:accent5>
        <a:srgbClr val="E05A52"/>
      </a:accent5>
      <a:accent6>
        <a:srgbClr val="E05A52"/>
      </a:accent6>
      <a:hlink>
        <a:srgbClr val="00A1C0"/>
      </a:hlink>
      <a:folHlink>
        <a:srgbClr val="E05A52"/>
      </a:folHlink>
    </a:clrScheme>
    <a:fontScheme name="UzK 2023">
      <a:majorFont>
        <a:latin typeface="Albert Sans"/>
        <a:ea typeface=""/>
        <a:cs typeface=""/>
      </a:majorFont>
      <a:minorFont>
        <a:latin typeface="Albert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zK_PPT-Master_230201" id="{B5418ECA-8C0A-8F41-8796-9ECF9392E09D}" vid="{F9A25019-F941-2746-8D73-6550E2F1187E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101BDD811D2DDF46B1B5DD2D896772DA" ma:contentTypeVersion="6" ma:contentTypeDescription="Ein neues Dokument erstellen." ma:contentTypeScope="" ma:versionID="3471b1a63b59fdbacfac54e43d446010">
  <xsd:schema xmlns:xsd="http://www.w3.org/2001/XMLSchema" xmlns:xs="http://www.w3.org/2001/XMLSchema" xmlns:p="http://schemas.microsoft.com/office/2006/metadata/properties" xmlns:ns3="b8409ea4-0d0e-4c7b-b17e-d5d3380107a4" targetNamespace="http://schemas.microsoft.com/office/2006/metadata/properties" ma:root="true" ma:fieldsID="9e7ebd3b1748701efd8b6adeae654783" ns3:_="">
    <xsd:import namespace="b8409ea4-0d0e-4c7b-b17e-d5d3380107a4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_activity" minOccurs="0"/>
                <xsd:element ref="ns3:MediaServiceSearchProperties" minOccurs="0"/>
                <xsd:element ref="ns3:MediaServiceObjectDetectorVersions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8409ea4-0d0e-4c7b-b17e-d5d3380107a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_activity" ma:index="10" nillable="true" ma:displayName="_activity" ma:hidden="true" ma:internalName="_activity">
      <xsd:simpleType>
        <xsd:restriction base="dms:Note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3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b8409ea4-0d0e-4c7b-b17e-d5d3380107a4" xsi:nil="true"/>
  </documentManagement>
</p:properties>
</file>

<file path=customXml/itemProps1.xml><?xml version="1.0" encoding="utf-8"?>
<ds:datastoreItem xmlns:ds="http://schemas.openxmlformats.org/officeDocument/2006/customXml" ds:itemID="{8DEB5BE9-0BD9-48C6-9292-41D58934F8E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086BD60-34CE-41C0-9BC7-517CDE4CB6F9}">
  <ds:schemaRefs>
    <ds:schemaRef ds:uri="b8409ea4-0d0e-4c7b-b17e-d5d3380107a4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FC215A8D-5645-45F0-B5C6-6D72DC2DA05A}">
  <ds:schemaRefs>
    <ds:schemaRef ds:uri="http://schemas.microsoft.com/office/2006/documentManagement/types"/>
    <ds:schemaRef ds:uri="http://www.w3.org/XML/1998/namespace"/>
    <ds:schemaRef ds:uri="http://schemas.microsoft.com/office/infopath/2007/PartnerControls"/>
    <ds:schemaRef ds:uri="http://purl.org/dc/terms/"/>
    <ds:schemaRef ds:uri="http://purl.org/dc/dcmitype/"/>
    <ds:schemaRef ds:uri="http://purl.org/dc/elements/1.1/"/>
    <ds:schemaRef ds:uri="http://schemas.openxmlformats.org/package/2006/metadata/core-properties"/>
    <ds:schemaRef ds:uri="b8409ea4-0d0e-4c7b-b17e-d5d3380107a4"/>
    <ds:schemaRef ds:uri="http://schemas.microsoft.com/office/2006/metadata/properties"/>
  </ds:schemaRefs>
</ds:datastoreItem>
</file>

<file path=docMetadata/LabelInfo.xml><?xml version="1.0" encoding="utf-8"?>
<clbl:labelList xmlns:clbl="http://schemas.microsoft.com/office/2020/mipLabelMetadata">
  <clbl:label id="{efce8346-592b-4b6e-b1c2-0fd07bd5e442}" enabled="0" method="" siteId="{efce8346-592b-4b6e-b1c2-0fd07bd5e442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113</TotalTime>
  <Words>1057</Words>
  <Application>Microsoft Macintosh PowerPoint</Application>
  <PresentationFormat>Widescreen</PresentationFormat>
  <Paragraphs>190</Paragraphs>
  <Slides>22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5" baseType="lpstr">
      <vt:lpstr>Cambria Math</vt:lpstr>
      <vt:lpstr>Arial</vt:lpstr>
      <vt:lpstr>Office</vt:lpstr>
      <vt:lpstr>Group 2  Journal Club: DeepCut</vt:lpstr>
      <vt:lpstr>PowerPoint Presentation</vt:lpstr>
      <vt:lpstr>Agenda</vt:lpstr>
      <vt:lpstr>Introduction</vt:lpstr>
      <vt:lpstr>General Idea</vt:lpstr>
      <vt:lpstr>Context</vt:lpstr>
      <vt:lpstr>Key Advantages</vt:lpstr>
      <vt:lpstr>Key Advantages</vt:lpstr>
      <vt:lpstr>Methods</vt:lpstr>
      <vt:lpstr>Steps</vt:lpstr>
      <vt:lpstr>Steps</vt:lpstr>
      <vt:lpstr>Deep Features Selection</vt:lpstr>
      <vt:lpstr>K-less Clustering</vt:lpstr>
      <vt:lpstr>Loss Functions</vt:lpstr>
      <vt:lpstr>What is DeepCut?</vt:lpstr>
      <vt:lpstr>Results</vt:lpstr>
      <vt:lpstr>Performance</vt:lpstr>
      <vt:lpstr>Performance</vt:lpstr>
      <vt:lpstr>Performance</vt:lpstr>
      <vt:lpstr>Conclusion</vt:lpstr>
      <vt:lpstr>Accomplishments</vt:lpstr>
      <vt:lpstr>Questions / Unclear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Sophia Bernhöft</dc:creator>
  <cp:lastModifiedBy>Fassbender, Tim [RTL Tech]</cp:lastModifiedBy>
  <cp:revision>1</cp:revision>
  <dcterms:created xsi:type="dcterms:W3CDTF">2023-01-31T13:16:58Z</dcterms:created>
  <dcterms:modified xsi:type="dcterms:W3CDTF">2025-07-09T13:48:24Z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0x010100101BDD811D2DDF46B1B5DD2D896772DA</vt:lpwstr>
  </property>
</Properties>
</file>